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85" r:id="rId3"/>
    <p:sldId id="281" r:id="rId4"/>
    <p:sldId id="274" r:id="rId5"/>
    <p:sldId id="265" r:id="rId6"/>
    <p:sldId id="278" r:id="rId7"/>
    <p:sldId id="266" r:id="rId8"/>
    <p:sldId id="277" r:id="rId9"/>
    <p:sldId id="275" r:id="rId10"/>
    <p:sldId id="284" r:id="rId11"/>
    <p:sldId id="287" r:id="rId12"/>
    <p:sldId id="282" r:id="rId13"/>
    <p:sldId id="286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1CD8"/>
    <a:srgbClr val="E00527"/>
    <a:srgbClr val="001333"/>
    <a:srgbClr val="276CD9"/>
    <a:srgbClr val="0D0D0D"/>
    <a:srgbClr val="946946"/>
    <a:srgbClr val="FEB0FE"/>
    <a:srgbClr val="2E40B4"/>
    <a:srgbClr val="2272D8"/>
    <a:srgbClr val="2F3B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64" autoAdjust="0"/>
    <p:restoredTop sz="80425" autoAdjust="0"/>
  </p:normalViewPr>
  <p:slideViewPr>
    <p:cSldViewPr snapToGrid="0">
      <p:cViewPr varScale="1">
        <p:scale>
          <a:sx n="116" d="100"/>
          <a:sy n="116" d="100"/>
        </p:scale>
        <p:origin x="13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947DBA-ED38-470C-8B05-C66C99466531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CA951B-E86F-41DD-A624-2CB694EAAC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552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A951B-E86F-41DD-A624-2CB694EAAC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639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 smtClean="0">
                <a:solidFill>
                  <a:schemeClr val="bg1"/>
                </a:solidFill>
              </a:rPr>
              <a:t>http://www.iconfont.cn/</a:t>
            </a:r>
          </a:p>
          <a:p>
            <a:endParaRPr lang="zh-CN" altLang="en-US" b="1" dirty="0" smtClean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A951B-E86F-41DD-A624-2CB694EAAC0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061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104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1990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638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62653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50977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6465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47233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888146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81316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64742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2805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594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28663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94765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1C5CB5E-27C8-4D29-A32F-FCE771932AE3}" type="datetimeFigureOut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2016/7/4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5B111F-0FDE-4B15-BD28-3C8FCC1E149F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57711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879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187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7800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473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3011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1188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C5CB5E-27C8-4D29-A32F-FCE771932AE3}" type="datetimeFigureOut">
              <a:rPr lang="zh-CN" altLang="en-US" smtClean="0"/>
              <a:t>2016/7/4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55B111F-0FDE-4B15-BD28-3C8FCC1E14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231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3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3057" cy="6858594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0" y="0"/>
            <a:ext cx="2314575" cy="6781799"/>
          </a:xfrm>
          <a:prstGeom prst="rect">
            <a:avLst/>
          </a:prstGeom>
          <a:solidFill>
            <a:schemeClr val="tx1">
              <a:alpha val="34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805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 userDrawn="1"/>
        </p:nvSpPr>
        <p:spPr>
          <a:xfrm>
            <a:off x="1162996" y="1"/>
            <a:ext cx="3887976" cy="6858000"/>
          </a:xfrm>
          <a:custGeom>
            <a:avLst/>
            <a:gdLst>
              <a:gd name="connsiteX0" fmla="*/ 0 w 3073856"/>
              <a:gd name="connsiteY0" fmla="*/ 0 h 6865954"/>
              <a:gd name="connsiteX1" fmla="*/ 2038638 w 3073856"/>
              <a:gd name="connsiteY1" fmla="*/ 0 h 6865954"/>
              <a:gd name="connsiteX2" fmla="*/ 2045465 w 3073856"/>
              <a:gd name="connsiteY2" fmla="*/ 9622 h 6865954"/>
              <a:gd name="connsiteX3" fmla="*/ 3073856 w 3073856"/>
              <a:gd name="connsiteY3" fmla="*/ 3437095 h 6865954"/>
              <a:gd name="connsiteX4" fmla="*/ 2045465 w 3073856"/>
              <a:gd name="connsiteY4" fmla="*/ 6864567 h 6865954"/>
              <a:gd name="connsiteX5" fmla="*/ 2044481 w 3073856"/>
              <a:gd name="connsiteY5" fmla="*/ 6865954 h 6865954"/>
              <a:gd name="connsiteX6" fmla="*/ 0 w 3073856"/>
              <a:gd name="connsiteY6" fmla="*/ 6865954 h 6865954"/>
              <a:gd name="connsiteX0" fmla="*/ 0 w 3799571"/>
              <a:gd name="connsiteY0" fmla="*/ 0 h 6865954"/>
              <a:gd name="connsiteX1" fmla="*/ 2764353 w 3799571"/>
              <a:gd name="connsiteY1" fmla="*/ 0 h 6865954"/>
              <a:gd name="connsiteX2" fmla="*/ 2771180 w 3799571"/>
              <a:gd name="connsiteY2" fmla="*/ 9622 h 6865954"/>
              <a:gd name="connsiteX3" fmla="*/ 3799571 w 3799571"/>
              <a:gd name="connsiteY3" fmla="*/ 3437095 h 6865954"/>
              <a:gd name="connsiteX4" fmla="*/ 2771180 w 3799571"/>
              <a:gd name="connsiteY4" fmla="*/ 6864567 h 6865954"/>
              <a:gd name="connsiteX5" fmla="*/ 2770196 w 3799571"/>
              <a:gd name="connsiteY5" fmla="*/ 6865954 h 6865954"/>
              <a:gd name="connsiteX6" fmla="*/ 725715 w 3799571"/>
              <a:gd name="connsiteY6" fmla="*/ 6865954 h 6865954"/>
              <a:gd name="connsiteX7" fmla="*/ 0 w 3799571"/>
              <a:gd name="connsiteY7" fmla="*/ 0 h 6865954"/>
              <a:gd name="connsiteX0" fmla="*/ 145142 w 3944713"/>
              <a:gd name="connsiteY0" fmla="*/ 0 h 6865954"/>
              <a:gd name="connsiteX1" fmla="*/ 2909495 w 3944713"/>
              <a:gd name="connsiteY1" fmla="*/ 0 h 6865954"/>
              <a:gd name="connsiteX2" fmla="*/ 2916322 w 3944713"/>
              <a:gd name="connsiteY2" fmla="*/ 9622 h 6865954"/>
              <a:gd name="connsiteX3" fmla="*/ 3944713 w 3944713"/>
              <a:gd name="connsiteY3" fmla="*/ 3437095 h 6865954"/>
              <a:gd name="connsiteX4" fmla="*/ 2916322 w 3944713"/>
              <a:gd name="connsiteY4" fmla="*/ 6864567 h 6865954"/>
              <a:gd name="connsiteX5" fmla="*/ 2915338 w 3944713"/>
              <a:gd name="connsiteY5" fmla="*/ 6865954 h 6865954"/>
              <a:gd name="connsiteX6" fmla="*/ 0 w 3944713"/>
              <a:gd name="connsiteY6" fmla="*/ 6865954 h 6865954"/>
              <a:gd name="connsiteX7" fmla="*/ 145142 w 3944713"/>
              <a:gd name="connsiteY7" fmla="*/ 0 h 6865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4713" h="6865954">
                <a:moveTo>
                  <a:pt x="145142" y="0"/>
                </a:moveTo>
                <a:lnTo>
                  <a:pt x="2909495" y="0"/>
                </a:lnTo>
                <a:lnTo>
                  <a:pt x="2916322" y="9622"/>
                </a:lnTo>
                <a:cubicBezTo>
                  <a:pt x="3561791" y="962438"/>
                  <a:pt x="3944713" y="2149781"/>
                  <a:pt x="3944713" y="3437095"/>
                </a:cubicBezTo>
                <a:cubicBezTo>
                  <a:pt x="3944713" y="4724409"/>
                  <a:pt x="3561791" y="5911751"/>
                  <a:pt x="2916322" y="6864567"/>
                </a:cubicBezTo>
                <a:lnTo>
                  <a:pt x="2915338" y="6865954"/>
                </a:lnTo>
                <a:lnTo>
                  <a:pt x="0" y="6865954"/>
                </a:lnTo>
                <a:cubicBezTo>
                  <a:pt x="0" y="4577303"/>
                  <a:pt x="145142" y="2288651"/>
                  <a:pt x="145142" y="0"/>
                </a:cubicBezTo>
                <a:close/>
              </a:path>
            </a:pathLst>
          </a:custGeom>
          <a:noFill/>
          <a:ln>
            <a:solidFill>
              <a:srgbClr val="F35940"/>
            </a:solidFill>
            <a:prstDash val="lgDashDotDot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pic>
        <p:nvPicPr>
          <p:cNvPr id="22" name="图片 21"/>
          <p:cNvPicPr>
            <a:picLocks noChangeAspect="1"/>
          </p:cNvPicPr>
          <p:nvPr userDrawn="1"/>
        </p:nvPicPr>
        <p:blipFill>
          <a:blip r:embed="rId13"/>
          <a:srcRect l="37752" r="37038"/>
          <a:stretch>
            <a:fillRect/>
          </a:stretch>
        </p:blipFill>
        <p:spPr>
          <a:xfrm>
            <a:off x="-220" y="-297"/>
            <a:ext cx="3073856" cy="6858594"/>
          </a:xfrm>
          <a:custGeom>
            <a:avLst/>
            <a:gdLst>
              <a:gd name="connsiteX0" fmla="*/ 0 w 3073856"/>
              <a:gd name="connsiteY0" fmla="*/ 0 h 6858594"/>
              <a:gd name="connsiteX1" fmla="*/ 1742590 w 3073856"/>
              <a:gd name="connsiteY1" fmla="*/ 0 h 6858594"/>
              <a:gd name="connsiteX2" fmla="*/ 1753112 w 3073856"/>
              <a:gd name="connsiteY2" fmla="*/ 11036 h 6858594"/>
              <a:gd name="connsiteX3" fmla="*/ 3073856 w 3073856"/>
              <a:gd name="connsiteY3" fmla="*/ 3429437 h 6858594"/>
              <a:gd name="connsiteX4" fmla="*/ 1753112 w 3073856"/>
              <a:gd name="connsiteY4" fmla="*/ 6847838 h 6858594"/>
              <a:gd name="connsiteX5" fmla="*/ 1742857 w 3073856"/>
              <a:gd name="connsiteY5" fmla="*/ 6858594 h 6858594"/>
              <a:gd name="connsiteX6" fmla="*/ 0 w 3073856"/>
              <a:gd name="connsiteY6" fmla="*/ 6858594 h 6858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73856" h="6858594">
                <a:moveTo>
                  <a:pt x="0" y="0"/>
                </a:moveTo>
                <a:lnTo>
                  <a:pt x="1742590" y="0"/>
                </a:lnTo>
                <a:lnTo>
                  <a:pt x="1753112" y="11036"/>
                </a:lnTo>
                <a:cubicBezTo>
                  <a:pt x="2573713" y="913898"/>
                  <a:pt x="3073856" y="2113260"/>
                  <a:pt x="3073856" y="3429437"/>
                </a:cubicBezTo>
                <a:cubicBezTo>
                  <a:pt x="3073856" y="4745614"/>
                  <a:pt x="2573713" y="5944976"/>
                  <a:pt x="1753112" y="6847838"/>
                </a:cubicBezTo>
                <a:lnTo>
                  <a:pt x="1742857" y="6858594"/>
                </a:lnTo>
                <a:lnTo>
                  <a:pt x="0" y="6858594"/>
                </a:lnTo>
                <a:close/>
              </a:path>
            </a:pathLst>
          </a:custGeom>
        </p:spPr>
      </p:pic>
      <p:sp>
        <p:nvSpPr>
          <p:cNvPr id="4" name="椭圆 3"/>
          <p:cNvSpPr/>
          <p:nvPr userDrawn="1"/>
        </p:nvSpPr>
        <p:spPr>
          <a:xfrm>
            <a:off x="359860" y="2295834"/>
            <a:ext cx="2266612" cy="226661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658997" y="1935043"/>
            <a:ext cx="485021" cy="485021"/>
          </a:xfrm>
          <a:prstGeom prst="ellipse">
            <a:avLst/>
          </a:prstGeom>
          <a:solidFill>
            <a:schemeClr val="bg1"/>
          </a:solidFill>
          <a:ln>
            <a:solidFill>
              <a:srgbClr val="D62A41"/>
            </a:solidFill>
          </a:ln>
        </p:spPr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8" name="Freeform 227"/>
          <p:cNvSpPr>
            <a:spLocks noEditPoints="1"/>
          </p:cNvSpPr>
          <p:nvPr/>
        </p:nvSpPr>
        <p:spPr bwMode="auto">
          <a:xfrm>
            <a:off x="2743262" y="2051138"/>
            <a:ext cx="349149" cy="230389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0 w 62"/>
              <a:gd name="T11" fmla="*/ 23 h 41"/>
              <a:gd name="T12" fmla="*/ 12 w 62"/>
              <a:gd name="T13" fmla="*/ 26 h 41"/>
              <a:gd name="T14" fmla="*/ 10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5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9 w 62"/>
              <a:gd name="T35" fmla="*/ 14 h 41"/>
              <a:gd name="T36" fmla="*/ 1 w 62"/>
              <a:gd name="T37" fmla="*/ 11 h 41"/>
              <a:gd name="T38" fmla="*/ 0 w 62"/>
              <a:gd name="T39" fmla="*/ 11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1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5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7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7"/>
                  <a:pt x="10" y="19"/>
                  <a:pt x="10" y="23"/>
                </a:cubicBezTo>
                <a:cubicBezTo>
                  <a:pt x="11" y="24"/>
                  <a:pt x="12" y="25"/>
                  <a:pt x="12" y="26"/>
                </a:cubicBezTo>
                <a:cubicBezTo>
                  <a:pt x="12" y="27"/>
                  <a:pt x="11" y="28"/>
                  <a:pt x="10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1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4"/>
                  <a:pt x="7" y="23"/>
                </a:cubicBezTo>
                <a:cubicBezTo>
                  <a:pt x="7" y="20"/>
                  <a:pt x="8" y="17"/>
                  <a:pt x="9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10"/>
                  <a:pt x="62" y="10"/>
                  <a:pt x="62" y="11"/>
                </a:cubicBezTo>
                <a:cubicBezTo>
                  <a:pt x="62" y="11"/>
                  <a:pt x="61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0" y="35"/>
                  <a:pt x="31" y="35"/>
                </a:cubicBezTo>
                <a:cubicBezTo>
                  <a:pt x="21" y="35"/>
                  <a:pt x="13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0" y="24"/>
                  <a:pt x="31" y="24"/>
                </a:cubicBezTo>
                <a:cubicBezTo>
                  <a:pt x="31" y="24"/>
                  <a:pt x="32" y="24"/>
                  <a:pt x="32" y="24"/>
                </a:cubicBezTo>
                <a:cubicBezTo>
                  <a:pt x="47" y="19"/>
                  <a:pt x="47" y="19"/>
                  <a:pt x="47" y="19"/>
                </a:cubicBezTo>
                <a:lnTo>
                  <a:pt x="48" y="28"/>
                </a:lnTo>
                <a:close/>
              </a:path>
            </a:pathLst>
          </a:custGeom>
          <a:solidFill>
            <a:srgbClr val="D62A4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2644483" y="4438217"/>
            <a:ext cx="485021" cy="485021"/>
          </a:xfrm>
          <a:prstGeom prst="ellipse">
            <a:avLst/>
          </a:prstGeom>
          <a:solidFill>
            <a:schemeClr val="bg1"/>
          </a:solidFill>
          <a:ln>
            <a:solidFill>
              <a:srgbClr val="D62A41"/>
            </a:solidFill>
          </a:ln>
        </p:spPr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  <a:sym typeface="Arial" panose="020B0604020202020204" pitchFamily="34" charset="0"/>
            </a:endParaRP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2753467" y="4546996"/>
            <a:ext cx="267053" cy="267288"/>
          </a:xfrm>
          <a:custGeom>
            <a:avLst/>
            <a:gdLst>
              <a:gd name="T0" fmla="*/ 2839 w 2867"/>
              <a:gd name="T1" fmla="*/ 1241 h 2867"/>
              <a:gd name="T2" fmla="*/ 2625 w 2867"/>
              <a:gd name="T3" fmla="*/ 1213 h 2867"/>
              <a:gd name="T4" fmla="*/ 2406 w 2867"/>
              <a:gd name="T5" fmla="*/ 923 h 2867"/>
              <a:gd name="T6" fmla="*/ 2536 w 2867"/>
              <a:gd name="T7" fmla="*/ 644 h 2867"/>
              <a:gd name="T8" fmla="*/ 2536 w 2867"/>
              <a:gd name="T9" fmla="*/ 508 h 2867"/>
              <a:gd name="T10" fmla="*/ 2291 w 2867"/>
              <a:gd name="T11" fmla="*/ 304 h 2867"/>
              <a:gd name="T12" fmla="*/ 2119 w 2867"/>
              <a:gd name="T13" fmla="*/ 436 h 2867"/>
              <a:gd name="T14" fmla="*/ 1760 w 2867"/>
              <a:gd name="T15" fmla="*/ 386 h 2867"/>
              <a:gd name="T16" fmla="*/ 1654 w 2867"/>
              <a:gd name="T17" fmla="*/ 96 h 2867"/>
              <a:gd name="T18" fmla="*/ 1558 w 2867"/>
              <a:gd name="T19" fmla="*/ 0 h 2867"/>
              <a:gd name="T20" fmla="*/ 1241 w 2867"/>
              <a:gd name="T21" fmla="*/ 28 h 2867"/>
              <a:gd name="T22" fmla="*/ 1213 w 2867"/>
              <a:gd name="T23" fmla="*/ 243 h 2867"/>
              <a:gd name="T24" fmla="*/ 923 w 2867"/>
              <a:gd name="T25" fmla="*/ 462 h 2867"/>
              <a:gd name="T26" fmla="*/ 644 w 2867"/>
              <a:gd name="T27" fmla="*/ 332 h 2867"/>
              <a:gd name="T28" fmla="*/ 508 w 2867"/>
              <a:gd name="T29" fmla="*/ 332 h 2867"/>
              <a:gd name="T30" fmla="*/ 304 w 2867"/>
              <a:gd name="T31" fmla="*/ 576 h 2867"/>
              <a:gd name="T32" fmla="*/ 436 w 2867"/>
              <a:gd name="T33" fmla="*/ 748 h 2867"/>
              <a:gd name="T34" fmla="*/ 386 w 2867"/>
              <a:gd name="T35" fmla="*/ 1108 h 2867"/>
              <a:gd name="T36" fmla="*/ 96 w 2867"/>
              <a:gd name="T37" fmla="*/ 1213 h 2867"/>
              <a:gd name="T38" fmla="*/ 0 w 2867"/>
              <a:gd name="T39" fmla="*/ 1309 h 2867"/>
              <a:gd name="T40" fmla="*/ 28 w 2867"/>
              <a:gd name="T41" fmla="*/ 1626 h 2867"/>
              <a:gd name="T42" fmla="*/ 243 w 2867"/>
              <a:gd name="T43" fmla="*/ 1654 h 2867"/>
              <a:gd name="T44" fmla="*/ 462 w 2867"/>
              <a:gd name="T45" fmla="*/ 1944 h 2867"/>
              <a:gd name="T46" fmla="*/ 332 w 2867"/>
              <a:gd name="T47" fmla="*/ 2224 h 2867"/>
              <a:gd name="T48" fmla="*/ 332 w 2867"/>
              <a:gd name="T49" fmla="*/ 2359 h 2867"/>
              <a:gd name="T50" fmla="*/ 576 w 2867"/>
              <a:gd name="T51" fmla="*/ 2564 h 2867"/>
              <a:gd name="T52" fmla="*/ 748 w 2867"/>
              <a:gd name="T53" fmla="*/ 2432 h 2867"/>
              <a:gd name="T54" fmla="*/ 1108 w 2867"/>
              <a:gd name="T55" fmla="*/ 2482 h 2867"/>
              <a:gd name="T56" fmla="*/ 1213 w 2867"/>
              <a:gd name="T57" fmla="*/ 2771 h 2867"/>
              <a:gd name="T58" fmla="*/ 1309 w 2867"/>
              <a:gd name="T59" fmla="*/ 2867 h 2867"/>
              <a:gd name="T60" fmla="*/ 1626 w 2867"/>
              <a:gd name="T61" fmla="*/ 2839 h 2867"/>
              <a:gd name="T62" fmla="*/ 1654 w 2867"/>
              <a:gd name="T63" fmla="*/ 2625 h 2867"/>
              <a:gd name="T64" fmla="*/ 1945 w 2867"/>
              <a:gd name="T65" fmla="*/ 2406 h 2867"/>
              <a:gd name="T66" fmla="*/ 2223 w 2867"/>
              <a:gd name="T67" fmla="*/ 2535 h 2867"/>
              <a:gd name="T68" fmla="*/ 2359 w 2867"/>
              <a:gd name="T69" fmla="*/ 2536 h 2867"/>
              <a:gd name="T70" fmla="*/ 2564 w 2867"/>
              <a:gd name="T71" fmla="*/ 2292 h 2867"/>
              <a:gd name="T72" fmla="*/ 2431 w 2867"/>
              <a:gd name="T73" fmla="*/ 2120 h 2867"/>
              <a:gd name="T74" fmla="*/ 2482 w 2867"/>
              <a:gd name="T75" fmla="*/ 1760 h 2867"/>
              <a:gd name="T76" fmla="*/ 2771 w 2867"/>
              <a:gd name="T77" fmla="*/ 1655 h 2867"/>
              <a:gd name="T78" fmla="*/ 2867 w 2867"/>
              <a:gd name="T79" fmla="*/ 1558 h 2867"/>
              <a:gd name="T80" fmla="*/ 2867 w 2867"/>
              <a:gd name="T81" fmla="*/ 1309 h 2867"/>
              <a:gd name="T82" fmla="*/ 1434 w 2867"/>
              <a:gd name="T83" fmla="*/ 1985 h 2867"/>
              <a:gd name="T84" fmla="*/ 1434 w 2867"/>
              <a:gd name="T85" fmla="*/ 882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867" h="2867">
                <a:moveTo>
                  <a:pt x="2867" y="1309"/>
                </a:moveTo>
                <a:cubicBezTo>
                  <a:pt x="2867" y="1285"/>
                  <a:pt x="2858" y="1260"/>
                  <a:pt x="2839" y="1241"/>
                </a:cubicBezTo>
                <a:cubicBezTo>
                  <a:pt x="2820" y="1222"/>
                  <a:pt x="2796" y="1213"/>
                  <a:pt x="2771" y="1213"/>
                </a:cubicBezTo>
                <a:cubicBezTo>
                  <a:pt x="2625" y="1213"/>
                  <a:pt x="2625" y="1213"/>
                  <a:pt x="2625" y="1213"/>
                </a:cubicBezTo>
                <a:cubicBezTo>
                  <a:pt x="2564" y="1213"/>
                  <a:pt x="2500" y="1166"/>
                  <a:pt x="2482" y="1108"/>
                </a:cubicBezTo>
                <a:cubicBezTo>
                  <a:pt x="2406" y="923"/>
                  <a:pt x="2406" y="923"/>
                  <a:pt x="2406" y="923"/>
                </a:cubicBezTo>
                <a:cubicBezTo>
                  <a:pt x="2377" y="870"/>
                  <a:pt x="2389" y="791"/>
                  <a:pt x="2431" y="748"/>
                </a:cubicBezTo>
                <a:cubicBezTo>
                  <a:pt x="2536" y="644"/>
                  <a:pt x="2536" y="644"/>
                  <a:pt x="2536" y="644"/>
                </a:cubicBezTo>
                <a:cubicBezTo>
                  <a:pt x="2553" y="627"/>
                  <a:pt x="2564" y="603"/>
                  <a:pt x="2564" y="576"/>
                </a:cubicBezTo>
                <a:cubicBezTo>
                  <a:pt x="2564" y="549"/>
                  <a:pt x="2553" y="526"/>
                  <a:pt x="2536" y="508"/>
                </a:cubicBezTo>
                <a:cubicBezTo>
                  <a:pt x="2359" y="332"/>
                  <a:pt x="2359" y="332"/>
                  <a:pt x="2359" y="332"/>
                </a:cubicBezTo>
                <a:cubicBezTo>
                  <a:pt x="2342" y="315"/>
                  <a:pt x="2318" y="304"/>
                  <a:pt x="2291" y="304"/>
                </a:cubicBezTo>
                <a:cubicBezTo>
                  <a:pt x="2265" y="304"/>
                  <a:pt x="2241" y="315"/>
                  <a:pt x="2224" y="332"/>
                </a:cubicBezTo>
                <a:cubicBezTo>
                  <a:pt x="2119" y="436"/>
                  <a:pt x="2119" y="436"/>
                  <a:pt x="2119" y="436"/>
                </a:cubicBezTo>
                <a:cubicBezTo>
                  <a:pt x="2077" y="479"/>
                  <a:pt x="1998" y="491"/>
                  <a:pt x="1944" y="462"/>
                </a:cubicBezTo>
                <a:cubicBezTo>
                  <a:pt x="1760" y="386"/>
                  <a:pt x="1760" y="386"/>
                  <a:pt x="1760" y="386"/>
                </a:cubicBezTo>
                <a:cubicBezTo>
                  <a:pt x="1702" y="368"/>
                  <a:pt x="1654" y="303"/>
                  <a:pt x="1654" y="243"/>
                </a:cubicBezTo>
                <a:cubicBezTo>
                  <a:pt x="1654" y="96"/>
                  <a:pt x="1654" y="96"/>
                  <a:pt x="1654" y="96"/>
                </a:cubicBezTo>
                <a:cubicBezTo>
                  <a:pt x="1654" y="71"/>
                  <a:pt x="1645" y="47"/>
                  <a:pt x="1626" y="28"/>
                </a:cubicBezTo>
                <a:cubicBezTo>
                  <a:pt x="1607" y="9"/>
                  <a:pt x="1583" y="0"/>
                  <a:pt x="1558" y="0"/>
                </a:cubicBezTo>
                <a:cubicBezTo>
                  <a:pt x="1309" y="0"/>
                  <a:pt x="1309" y="0"/>
                  <a:pt x="1309" y="0"/>
                </a:cubicBezTo>
                <a:cubicBezTo>
                  <a:pt x="1285" y="0"/>
                  <a:pt x="1260" y="9"/>
                  <a:pt x="1241" y="28"/>
                </a:cubicBezTo>
                <a:cubicBezTo>
                  <a:pt x="1222" y="47"/>
                  <a:pt x="1213" y="71"/>
                  <a:pt x="1213" y="96"/>
                </a:cubicBezTo>
                <a:cubicBezTo>
                  <a:pt x="1213" y="243"/>
                  <a:pt x="1213" y="243"/>
                  <a:pt x="1213" y="243"/>
                </a:cubicBezTo>
                <a:cubicBezTo>
                  <a:pt x="1213" y="304"/>
                  <a:pt x="1166" y="368"/>
                  <a:pt x="1108" y="386"/>
                </a:cubicBezTo>
                <a:cubicBezTo>
                  <a:pt x="923" y="462"/>
                  <a:pt x="923" y="462"/>
                  <a:pt x="923" y="462"/>
                </a:cubicBezTo>
                <a:cubicBezTo>
                  <a:pt x="869" y="491"/>
                  <a:pt x="791" y="479"/>
                  <a:pt x="748" y="436"/>
                </a:cubicBezTo>
                <a:cubicBezTo>
                  <a:pt x="644" y="332"/>
                  <a:pt x="644" y="332"/>
                  <a:pt x="644" y="332"/>
                </a:cubicBezTo>
                <a:cubicBezTo>
                  <a:pt x="626" y="315"/>
                  <a:pt x="602" y="304"/>
                  <a:pt x="576" y="304"/>
                </a:cubicBezTo>
                <a:cubicBezTo>
                  <a:pt x="549" y="304"/>
                  <a:pt x="526" y="315"/>
                  <a:pt x="508" y="332"/>
                </a:cubicBezTo>
                <a:cubicBezTo>
                  <a:pt x="332" y="508"/>
                  <a:pt x="332" y="508"/>
                  <a:pt x="332" y="508"/>
                </a:cubicBezTo>
                <a:cubicBezTo>
                  <a:pt x="315" y="525"/>
                  <a:pt x="304" y="549"/>
                  <a:pt x="304" y="576"/>
                </a:cubicBezTo>
                <a:cubicBezTo>
                  <a:pt x="304" y="603"/>
                  <a:pt x="315" y="626"/>
                  <a:pt x="332" y="644"/>
                </a:cubicBezTo>
                <a:cubicBezTo>
                  <a:pt x="436" y="748"/>
                  <a:pt x="436" y="748"/>
                  <a:pt x="436" y="748"/>
                </a:cubicBezTo>
                <a:cubicBezTo>
                  <a:pt x="479" y="791"/>
                  <a:pt x="491" y="870"/>
                  <a:pt x="462" y="923"/>
                </a:cubicBezTo>
                <a:cubicBezTo>
                  <a:pt x="386" y="1108"/>
                  <a:pt x="386" y="1108"/>
                  <a:pt x="386" y="1108"/>
                </a:cubicBezTo>
                <a:cubicBezTo>
                  <a:pt x="368" y="1166"/>
                  <a:pt x="303" y="1213"/>
                  <a:pt x="243" y="1213"/>
                </a:cubicBezTo>
                <a:cubicBezTo>
                  <a:pt x="96" y="1213"/>
                  <a:pt x="96" y="1213"/>
                  <a:pt x="96" y="1213"/>
                </a:cubicBezTo>
                <a:cubicBezTo>
                  <a:pt x="71" y="1213"/>
                  <a:pt x="47" y="1222"/>
                  <a:pt x="28" y="1241"/>
                </a:cubicBezTo>
                <a:cubicBezTo>
                  <a:pt x="9" y="1260"/>
                  <a:pt x="0" y="1284"/>
                  <a:pt x="0" y="1309"/>
                </a:cubicBezTo>
                <a:cubicBezTo>
                  <a:pt x="0" y="1558"/>
                  <a:pt x="0" y="1558"/>
                  <a:pt x="0" y="1558"/>
                </a:cubicBezTo>
                <a:cubicBezTo>
                  <a:pt x="0" y="1583"/>
                  <a:pt x="9" y="1607"/>
                  <a:pt x="28" y="1626"/>
                </a:cubicBezTo>
                <a:cubicBezTo>
                  <a:pt x="47" y="1645"/>
                  <a:pt x="71" y="1654"/>
                  <a:pt x="96" y="1654"/>
                </a:cubicBezTo>
                <a:cubicBezTo>
                  <a:pt x="243" y="1654"/>
                  <a:pt x="243" y="1654"/>
                  <a:pt x="243" y="1654"/>
                </a:cubicBezTo>
                <a:cubicBezTo>
                  <a:pt x="304" y="1655"/>
                  <a:pt x="368" y="1702"/>
                  <a:pt x="385" y="1760"/>
                </a:cubicBezTo>
                <a:cubicBezTo>
                  <a:pt x="462" y="1944"/>
                  <a:pt x="462" y="1944"/>
                  <a:pt x="462" y="1944"/>
                </a:cubicBezTo>
                <a:cubicBezTo>
                  <a:pt x="490" y="1998"/>
                  <a:pt x="479" y="2077"/>
                  <a:pt x="436" y="2120"/>
                </a:cubicBezTo>
                <a:cubicBezTo>
                  <a:pt x="332" y="2224"/>
                  <a:pt x="332" y="2224"/>
                  <a:pt x="332" y="2224"/>
                </a:cubicBezTo>
                <a:cubicBezTo>
                  <a:pt x="314" y="2241"/>
                  <a:pt x="303" y="2265"/>
                  <a:pt x="303" y="2292"/>
                </a:cubicBezTo>
                <a:cubicBezTo>
                  <a:pt x="303" y="2318"/>
                  <a:pt x="314" y="2342"/>
                  <a:pt x="332" y="2359"/>
                </a:cubicBezTo>
                <a:cubicBezTo>
                  <a:pt x="508" y="2536"/>
                  <a:pt x="508" y="2536"/>
                  <a:pt x="508" y="2536"/>
                </a:cubicBezTo>
                <a:cubicBezTo>
                  <a:pt x="525" y="2553"/>
                  <a:pt x="549" y="2564"/>
                  <a:pt x="576" y="2564"/>
                </a:cubicBezTo>
                <a:cubicBezTo>
                  <a:pt x="602" y="2564"/>
                  <a:pt x="626" y="2553"/>
                  <a:pt x="644" y="2536"/>
                </a:cubicBezTo>
                <a:cubicBezTo>
                  <a:pt x="748" y="2432"/>
                  <a:pt x="748" y="2432"/>
                  <a:pt x="748" y="2432"/>
                </a:cubicBezTo>
                <a:cubicBezTo>
                  <a:pt x="791" y="2389"/>
                  <a:pt x="869" y="2377"/>
                  <a:pt x="923" y="2406"/>
                </a:cubicBezTo>
                <a:cubicBezTo>
                  <a:pt x="1108" y="2482"/>
                  <a:pt x="1108" y="2482"/>
                  <a:pt x="1108" y="2482"/>
                </a:cubicBezTo>
                <a:cubicBezTo>
                  <a:pt x="1166" y="2500"/>
                  <a:pt x="1213" y="2564"/>
                  <a:pt x="1213" y="2625"/>
                </a:cubicBezTo>
                <a:cubicBezTo>
                  <a:pt x="1213" y="2771"/>
                  <a:pt x="1213" y="2771"/>
                  <a:pt x="1213" y="2771"/>
                </a:cubicBezTo>
                <a:cubicBezTo>
                  <a:pt x="1213" y="2796"/>
                  <a:pt x="1222" y="2820"/>
                  <a:pt x="1241" y="2839"/>
                </a:cubicBezTo>
                <a:cubicBezTo>
                  <a:pt x="1260" y="2858"/>
                  <a:pt x="1284" y="2867"/>
                  <a:pt x="1309" y="2867"/>
                </a:cubicBezTo>
                <a:cubicBezTo>
                  <a:pt x="1558" y="2867"/>
                  <a:pt x="1558" y="2867"/>
                  <a:pt x="1558" y="2867"/>
                </a:cubicBezTo>
                <a:cubicBezTo>
                  <a:pt x="1583" y="2867"/>
                  <a:pt x="1607" y="2858"/>
                  <a:pt x="1626" y="2839"/>
                </a:cubicBezTo>
                <a:cubicBezTo>
                  <a:pt x="1645" y="2820"/>
                  <a:pt x="1654" y="2796"/>
                  <a:pt x="1654" y="2771"/>
                </a:cubicBezTo>
                <a:cubicBezTo>
                  <a:pt x="1654" y="2625"/>
                  <a:pt x="1654" y="2625"/>
                  <a:pt x="1654" y="2625"/>
                </a:cubicBezTo>
                <a:cubicBezTo>
                  <a:pt x="1654" y="2564"/>
                  <a:pt x="1702" y="2500"/>
                  <a:pt x="1760" y="2482"/>
                </a:cubicBezTo>
                <a:cubicBezTo>
                  <a:pt x="1945" y="2406"/>
                  <a:pt x="1945" y="2406"/>
                  <a:pt x="1945" y="2406"/>
                </a:cubicBezTo>
                <a:cubicBezTo>
                  <a:pt x="1998" y="2377"/>
                  <a:pt x="2077" y="2389"/>
                  <a:pt x="2120" y="2432"/>
                </a:cubicBezTo>
                <a:cubicBezTo>
                  <a:pt x="2223" y="2535"/>
                  <a:pt x="2223" y="2535"/>
                  <a:pt x="2223" y="2535"/>
                </a:cubicBezTo>
                <a:cubicBezTo>
                  <a:pt x="2241" y="2553"/>
                  <a:pt x="2264" y="2564"/>
                  <a:pt x="2291" y="2564"/>
                </a:cubicBezTo>
                <a:cubicBezTo>
                  <a:pt x="2318" y="2564"/>
                  <a:pt x="2342" y="2553"/>
                  <a:pt x="2359" y="2536"/>
                </a:cubicBezTo>
                <a:cubicBezTo>
                  <a:pt x="2536" y="2359"/>
                  <a:pt x="2536" y="2359"/>
                  <a:pt x="2536" y="2359"/>
                </a:cubicBezTo>
                <a:cubicBezTo>
                  <a:pt x="2553" y="2342"/>
                  <a:pt x="2564" y="2318"/>
                  <a:pt x="2564" y="2292"/>
                </a:cubicBezTo>
                <a:cubicBezTo>
                  <a:pt x="2564" y="2265"/>
                  <a:pt x="2553" y="2241"/>
                  <a:pt x="2536" y="2224"/>
                </a:cubicBezTo>
                <a:cubicBezTo>
                  <a:pt x="2431" y="2120"/>
                  <a:pt x="2431" y="2120"/>
                  <a:pt x="2431" y="2120"/>
                </a:cubicBezTo>
                <a:cubicBezTo>
                  <a:pt x="2389" y="2077"/>
                  <a:pt x="2377" y="1998"/>
                  <a:pt x="2406" y="1944"/>
                </a:cubicBezTo>
                <a:cubicBezTo>
                  <a:pt x="2482" y="1760"/>
                  <a:pt x="2482" y="1760"/>
                  <a:pt x="2482" y="1760"/>
                </a:cubicBezTo>
                <a:cubicBezTo>
                  <a:pt x="2500" y="1702"/>
                  <a:pt x="2564" y="1655"/>
                  <a:pt x="2625" y="1655"/>
                </a:cubicBezTo>
                <a:cubicBezTo>
                  <a:pt x="2771" y="1655"/>
                  <a:pt x="2771" y="1655"/>
                  <a:pt x="2771" y="1655"/>
                </a:cubicBezTo>
                <a:cubicBezTo>
                  <a:pt x="2796" y="1655"/>
                  <a:pt x="2820" y="1645"/>
                  <a:pt x="2839" y="1626"/>
                </a:cubicBezTo>
                <a:cubicBezTo>
                  <a:pt x="2858" y="1607"/>
                  <a:pt x="2867" y="1583"/>
                  <a:pt x="2867" y="1558"/>
                </a:cubicBezTo>
                <a:cubicBezTo>
                  <a:pt x="2867" y="1309"/>
                  <a:pt x="2867" y="1309"/>
                  <a:pt x="2867" y="1309"/>
                </a:cubicBezTo>
                <a:cubicBezTo>
                  <a:pt x="2867" y="1309"/>
                  <a:pt x="2867" y="1309"/>
                  <a:pt x="2867" y="1309"/>
                </a:cubicBezTo>
                <a:close/>
                <a:moveTo>
                  <a:pt x="1985" y="1433"/>
                </a:moveTo>
                <a:cubicBezTo>
                  <a:pt x="1985" y="1738"/>
                  <a:pt x="1738" y="1985"/>
                  <a:pt x="1434" y="1985"/>
                </a:cubicBezTo>
                <a:cubicBezTo>
                  <a:pt x="1129" y="1985"/>
                  <a:pt x="882" y="1738"/>
                  <a:pt x="882" y="1433"/>
                </a:cubicBezTo>
                <a:cubicBezTo>
                  <a:pt x="882" y="1129"/>
                  <a:pt x="1129" y="882"/>
                  <a:pt x="1434" y="882"/>
                </a:cubicBezTo>
                <a:cubicBezTo>
                  <a:pt x="1738" y="882"/>
                  <a:pt x="1985" y="1129"/>
                  <a:pt x="1985" y="1433"/>
                </a:cubicBezTo>
              </a:path>
            </a:pathLst>
          </a:custGeom>
          <a:solidFill>
            <a:srgbClr val="D62A4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2174195" y="683456"/>
            <a:ext cx="485021" cy="485021"/>
          </a:xfrm>
          <a:prstGeom prst="ellipse">
            <a:avLst/>
          </a:prstGeom>
          <a:solidFill>
            <a:schemeClr val="bg1"/>
          </a:solidFill>
          <a:ln>
            <a:solidFill>
              <a:srgbClr val="D62A41"/>
            </a:solidFill>
          </a:ln>
        </p:spPr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0" name="Freeform 5"/>
          <p:cNvSpPr>
            <a:spLocks noEditPoints="1"/>
          </p:cNvSpPr>
          <p:nvPr/>
        </p:nvSpPr>
        <p:spPr bwMode="auto">
          <a:xfrm>
            <a:off x="2289700" y="782517"/>
            <a:ext cx="277525" cy="299468"/>
          </a:xfrm>
          <a:custGeom>
            <a:avLst/>
            <a:gdLst>
              <a:gd name="T0" fmla="*/ 1971 w 2946"/>
              <a:gd name="T1" fmla="*/ 1613 h 3177"/>
              <a:gd name="T2" fmla="*/ 2279 w 2946"/>
              <a:gd name="T3" fmla="*/ 910 h 3177"/>
              <a:gd name="T4" fmla="*/ 1436 w 2946"/>
              <a:gd name="T5" fmla="*/ 0 h 3177"/>
              <a:gd name="T6" fmla="*/ 593 w 2946"/>
              <a:gd name="T7" fmla="*/ 910 h 3177"/>
              <a:gd name="T8" fmla="*/ 842 w 2946"/>
              <a:gd name="T9" fmla="*/ 1555 h 3177"/>
              <a:gd name="T10" fmla="*/ 1971 w 2946"/>
              <a:gd name="T11" fmla="*/ 1613 h 3177"/>
              <a:gd name="T12" fmla="*/ 2536 w 2946"/>
              <a:gd name="T13" fmla="*/ 2242 h 3177"/>
              <a:gd name="T14" fmla="*/ 2078 w 2946"/>
              <a:gd name="T15" fmla="*/ 1825 h 3177"/>
              <a:gd name="T16" fmla="*/ 745 w 2946"/>
              <a:gd name="T17" fmla="*/ 1814 h 3177"/>
              <a:gd name="T18" fmla="*/ 61 w 2946"/>
              <a:gd name="T19" fmla="*/ 2720 h 3177"/>
              <a:gd name="T20" fmla="*/ 644 w 2946"/>
              <a:gd name="T21" fmla="*/ 3051 h 3177"/>
              <a:gd name="T22" fmla="*/ 2636 w 2946"/>
              <a:gd name="T23" fmla="*/ 2883 h 3177"/>
              <a:gd name="T24" fmla="*/ 2536 w 2946"/>
              <a:gd name="T25" fmla="*/ 2242 h 3177"/>
              <a:gd name="T26" fmla="*/ 2536 w 2946"/>
              <a:gd name="T27" fmla="*/ 2242 h 3177"/>
              <a:gd name="T28" fmla="*/ 2536 w 2946"/>
              <a:gd name="T29" fmla="*/ 2242 h 3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46" h="3177">
                <a:moveTo>
                  <a:pt x="1971" y="1613"/>
                </a:moveTo>
                <a:cubicBezTo>
                  <a:pt x="2159" y="1446"/>
                  <a:pt x="2279" y="1193"/>
                  <a:pt x="2279" y="910"/>
                </a:cubicBezTo>
                <a:cubicBezTo>
                  <a:pt x="2279" y="407"/>
                  <a:pt x="1902" y="0"/>
                  <a:pt x="1436" y="0"/>
                </a:cubicBezTo>
                <a:cubicBezTo>
                  <a:pt x="971" y="0"/>
                  <a:pt x="593" y="407"/>
                  <a:pt x="593" y="910"/>
                </a:cubicBezTo>
                <a:cubicBezTo>
                  <a:pt x="593" y="1162"/>
                  <a:pt x="689" y="1390"/>
                  <a:pt x="842" y="1555"/>
                </a:cubicBezTo>
                <a:cubicBezTo>
                  <a:pt x="861" y="1573"/>
                  <a:pt x="1398" y="2068"/>
                  <a:pt x="1971" y="1613"/>
                </a:cubicBezTo>
                <a:close/>
                <a:moveTo>
                  <a:pt x="2536" y="2242"/>
                </a:moveTo>
                <a:cubicBezTo>
                  <a:pt x="2078" y="1825"/>
                  <a:pt x="2078" y="1825"/>
                  <a:pt x="2078" y="1825"/>
                </a:cubicBezTo>
                <a:cubicBezTo>
                  <a:pt x="1906" y="1965"/>
                  <a:pt x="1419" y="2263"/>
                  <a:pt x="745" y="1814"/>
                </a:cubicBezTo>
                <a:cubicBezTo>
                  <a:pt x="542" y="1970"/>
                  <a:pt x="0" y="2418"/>
                  <a:pt x="61" y="2720"/>
                </a:cubicBezTo>
                <a:cubicBezTo>
                  <a:pt x="61" y="2720"/>
                  <a:pt x="71" y="3036"/>
                  <a:pt x="644" y="3051"/>
                </a:cubicBezTo>
                <a:cubicBezTo>
                  <a:pt x="644" y="3051"/>
                  <a:pt x="2352" y="3177"/>
                  <a:pt x="2636" y="2883"/>
                </a:cubicBezTo>
                <a:cubicBezTo>
                  <a:pt x="2636" y="2883"/>
                  <a:pt x="2946" y="2683"/>
                  <a:pt x="2536" y="2242"/>
                </a:cubicBezTo>
                <a:close/>
                <a:moveTo>
                  <a:pt x="2536" y="2242"/>
                </a:moveTo>
                <a:cubicBezTo>
                  <a:pt x="2536" y="2242"/>
                  <a:pt x="2536" y="2242"/>
                  <a:pt x="2536" y="2242"/>
                </a:cubicBezTo>
              </a:path>
            </a:pathLst>
          </a:custGeom>
          <a:solidFill>
            <a:srgbClr val="D62A4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0" name="椭圆 9"/>
          <p:cNvSpPr/>
          <p:nvPr userDrawn="1"/>
        </p:nvSpPr>
        <p:spPr>
          <a:xfrm>
            <a:off x="2174195" y="5689803"/>
            <a:ext cx="485021" cy="485021"/>
          </a:xfrm>
          <a:prstGeom prst="ellipse">
            <a:avLst/>
          </a:prstGeom>
          <a:solidFill>
            <a:schemeClr val="bg1"/>
          </a:solidFill>
          <a:ln>
            <a:solidFill>
              <a:srgbClr val="D62A41"/>
            </a:solidFill>
          </a:ln>
        </p:spPr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4" name="Freeform 5"/>
          <p:cNvSpPr>
            <a:spLocks noEditPoints="1"/>
          </p:cNvSpPr>
          <p:nvPr userDrawn="1"/>
        </p:nvSpPr>
        <p:spPr bwMode="auto">
          <a:xfrm>
            <a:off x="2281699" y="5804396"/>
            <a:ext cx="281894" cy="281233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solidFill>
            <a:srgbClr val="D62A4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2836335" y="3186630"/>
            <a:ext cx="485021" cy="485021"/>
          </a:xfrm>
          <a:prstGeom prst="ellipse">
            <a:avLst/>
          </a:prstGeom>
          <a:solidFill>
            <a:schemeClr val="bg1"/>
          </a:solidFill>
          <a:ln>
            <a:solidFill>
              <a:srgbClr val="D62A41"/>
            </a:solidFill>
          </a:ln>
        </p:spPr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7" name="Freeform 9"/>
          <p:cNvSpPr>
            <a:spLocks noEditPoints="1"/>
          </p:cNvSpPr>
          <p:nvPr userDrawn="1"/>
        </p:nvSpPr>
        <p:spPr bwMode="auto">
          <a:xfrm>
            <a:off x="2973980" y="3306843"/>
            <a:ext cx="245443" cy="237403"/>
          </a:xfrm>
          <a:custGeom>
            <a:avLst/>
            <a:gdLst>
              <a:gd name="T0" fmla="*/ 1446 w 2945"/>
              <a:gd name="T1" fmla="*/ 2846 h 2847"/>
              <a:gd name="T2" fmla="*/ 317 w 2945"/>
              <a:gd name="T3" fmla="*/ 2846 h 2847"/>
              <a:gd name="T4" fmla="*/ 23 w 2945"/>
              <a:gd name="T5" fmla="*/ 2559 h 2847"/>
              <a:gd name="T6" fmla="*/ 20 w 2945"/>
              <a:gd name="T7" fmla="*/ 1440 h 2847"/>
              <a:gd name="T8" fmla="*/ 146 w 2945"/>
              <a:gd name="T9" fmla="*/ 1311 h 2847"/>
              <a:gd name="T10" fmla="*/ 522 w 2945"/>
              <a:gd name="T11" fmla="*/ 1311 h 2847"/>
              <a:gd name="T12" fmla="*/ 625 w 2945"/>
              <a:gd name="T13" fmla="*/ 1398 h 2847"/>
              <a:gd name="T14" fmla="*/ 786 w 2945"/>
              <a:gd name="T15" fmla="*/ 1518 h 2847"/>
              <a:gd name="T16" fmla="*/ 962 w 2945"/>
              <a:gd name="T17" fmla="*/ 1399 h 2847"/>
              <a:gd name="T18" fmla="*/ 1063 w 2945"/>
              <a:gd name="T19" fmla="*/ 1312 h 2847"/>
              <a:gd name="T20" fmla="*/ 1836 w 2945"/>
              <a:gd name="T21" fmla="*/ 1312 h 2847"/>
              <a:gd name="T22" fmla="*/ 1929 w 2945"/>
              <a:gd name="T23" fmla="*/ 1393 h 2847"/>
              <a:gd name="T24" fmla="*/ 2099 w 2945"/>
              <a:gd name="T25" fmla="*/ 1518 h 2847"/>
              <a:gd name="T26" fmla="*/ 2263 w 2945"/>
              <a:gd name="T27" fmla="*/ 1390 h 2847"/>
              <a:gd name="T28" fmla="*/ 2352 w 2945"/>
              <a:gd name="T29" fmla="*/ 1312 h 2847"/>
              <a:gd name="T30" fmla="*/ 2780 w 2945"/>
              <a:gd name="T31" fmla="*/ 1312 h 2847"/>
              <a:gd name="T32" fmla="*/ 2870 w 2945"/>
              <a:gd name="T33" fmla="*/ 1410 h 2847"/>
              <a:gd name="T34" fmla="*/ 2868 w 2945"/>
              <a:gd name="T35" fmla="*/ 2612 h 2847"/>
              <a:gd name="T36" fmla="*/ 2616 w 2945"/>
              <a:gd name="T37" fmla="*/ 2845 h 2847"/>
              <a:gd name="T38" fmla="*/ 1446 w 2945"/>
              <a:gd name="T39" fmla="*/ 2846 h 2847"/>
              <a:gd name="T40" fmla="*/ 1919 w 2945"/>
              <a:gd name="T41" fmla="*/ 1110 h 2847"/>
              <a:gd name="T42" fmla="*/ 980 w 2945"/>
              <a:gd name="T43" fmla="*/ 1110 h 2847"/>
              <a:gd name="T44" fmla="*/ 748 w 2945"/>
              <a:gd name="T45" fmla="*/ 908 h 2847"/>
              <a:gd name="T46" fmla="*/ 626 w 2945"/>
              <a:gd name="T47" fmla="*/ 1028 h 2847"/>
              <a:gd name="T48" fmla="*/ 519 w 2945"/>
              <a:gd name="T49" fmla="*/ 1119 h 2847"/>
              <a:gd name="T50" fmla="*/ 112 w 2945"/>
              <a:gd name="T51" fmla="*/ 1118 h 2847"/>
              <a:gd name="T52" fmla="*/ 22 w 2945"/>
              <a:gd name="T53" fmla="*/ 1032 h 2847"/>
              <a:gd name="T54" fmla="*/ 85 w 2945"/>
              <a:gd name="T55" fmla="*/ 758 h 2847"/>
              <a:gd name="T56" fmla="*/ 267 w 2945"/>
              <a:gd name="T57" fmla="*/ 679 h 2847"/>
              <a:gd name="T58" fmla="*/ 2617 w 2945"/>
              <a:gd name="T59" fmla="*/ 676 h 2847"/>
              <a:gd name="T60" fmla="*/ 2863 w 2945"/>
              <a:gd name="T61" fmla="*/ 1077 h 2847"/>
              <a:gd name="T62" fmla="*/ 2798 w 2945"/>
              <a:gd name="T63" fmla="*/ 1115 h 2847"/>
              <a:gd name="T64" fmla="*/ 2339 w 2945"/>
              <a:gd name="T65" fmla="*/ 1114 h 2847"/>
              <a:gd name="T66" fmla="*/ 2267 w 2945"/>
              <a:gd name="T67" fmla="*/ 1048 h 2847"/>
              <a:gd name="T68" fmla="*/ 2077 w 2945"/>
              <a:gd name="T69" fmla="*/ 906 h 2847"/>
              <a:gd name="T70" fmla="*/ 1926 w 2945"/>
              <a:gd name="T71" fmla="*/ 1069 h 2847"/>
              <a:gd name="T72" fmla="*/ 1919 w 2945"/>
              <a:gd name="T73" fmla="*/ 1110 h 2847"/>
              <a:gd name="T74" fmla="*/ 1442 w 2945"/>
              <a:gd name="T75" fmla="*/ 0 h 2847"/>
              <a:gd name="T76" fmla="*/ 2122 w 2945"/>
              <a:gd name="T77" fmla="*/ 478 h 2847"/>
              <a:gd name="T78" fmla="*/ 2094 w 2945"/>
              <a:gd name="T79" fmla="*/ 596 h 2847"/>
              <a:gd name="T80" fmla="*/ 1954 w 2945"/>
              <a:gd name="T81" fmla="*/ 541 h 2847"/>
              <a:gd name="T82" fmla="*/ 1893 w 2945"/>
              <a:gd name="T83" fmla="*/ 434 h 2847"/>
              <a:gd name="T84" fmla="*/ 980 w 2945"/>
              <a:gd name="T85" fmla="*/ 468 h 2847"/>
              <a:gd name="T86" fmla="*/ 937 w 2945"/>
              <a:gd name="T87" fmla="*/ 550 h 2847"/>
              <a:gd name="T88" fmla="*/ 785 w 2945"/>
              <a:gd name="T89" fmla="*/ 586 h 2847"/>
              <a:gd name="T90" fmla="*/ 775 w 2945"/>
              <a:gd name="T91" fmla="*/ 477 h 2847"/>
              <a:gd name="T92" fmla="*/ 1442 w 2945"/>
              <a:gd name="T93" fmla="*/ 0 h 2847"/>
              <a:gd name="T94" fmla="*/ 711 w 2945"/>
              <a:gd name="T95" fmla="*/ 1228 h 2847"/>
              <a:gd name="T96" fmla="*/ 789 w 2945"/>
              <a:gd name="T97" fmla="*/ 1043 h 2847"/>
              <a:gd name="T98" fmla="*/ 878 w 2945"/>
              <a:gd name="T99" fmla="*/ 1220 h 2847"/>
              <a:gd name="T100" fmla="*/ 794 w 2945"/>
              <a:gd name="T101" fmla="*/ 1399 h 2847"/>
              <a:gd name="T102" fmla="*/ 711 w 2945"/>
              <a:gd name="T103" fmla="*/ 1228 h 2847"/>
              <a:gd name="T104" fmla="*/ 2177 w 2945"/>
              <a:gd name="T105" fmla="*/ 1259 h 2847"/>
              <a:gd name="T106" fmla="*/ 2099 w 2945"/>
              <a:gd name="T107" fmla="*/ 1400 h 2847"/>
              <a:gd name="T108" fmla="*/ 2013 w 2945"/>
              <a:gd name="T109" fmla="*/ 1231 h 2847"/>
              <a:gd name="T110" fmla="*/ 2022 w 2945"/>
              <a:gd name="T111" fmla="*/ 1118 h 2847"/>
              <a:gd name="T112" fmla="*/ 2103 w 2945"/>
              <a:gd name="T113" fmla="*/ 1036 h 2847"/>
              <a:gd name="T114" fmla="*/ 2174 w 2945"/>
              <a:gd name="T115" fmla="*/ 1127 h 2847"/>
              <a:gd name="T116" fmla="*/ 2177 w 2945"/>
              <a:gd name="T117" fmla="*/ 1259 h 2847"/>
              <a:gd name="T118" fmla="*/ 2177 w 2945"/>
              <a:gd name="T119" fmla="*/ 1259 h 2847"/>
              <a:gd name="T120" fmla="*/ 2177 w 2945"/>
              <a:gd name="T121" fmla="*/ 1259 h 2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45" h="2847">
                <a:moveTo>
                  <a:pt x="1446" y="2846"/>
                </a:moveTo>
                <a:cubicBezTo>
                  <a:pt x="1069" y="2846"/>
                  <a:pt x="693" y="2846"/>
                  <a:pt x="317" y="2846"/>
                </a:cubicBezTo>
                <a:cubicBezTo>
                  <a:pt x="104" y="2846"/>
                  <a:pt x="23" y="2767"/>
                  <a:pt x="23" y="2559"/>
                </a:cubicBezTo>
                <a:cubicBezTo>
                  <a:pt x="22" y="2186"/>
                  <a:pt x="25" y="1813"/>
                  <a:pt x="20" y="1440"/>
                </a:cubicBezTo>
                <a:cubicBezTo>
                  <a:pt x="19" y="1345"/>
                  <a:pt x="51" y="1307"/>
                  <a:pt x="146" y="1311"/>
                </a:cubicBezTo>
                <a:cubicBezTo>
                  <a:pt x="271" y="1315"/>
                  <a:pt x="397" y="1313"/>
                  <a:pt x="522" y="1311"/>
                </a:cubicBezTo>
                <a:cubicBezTo>
                  <a:pt x="584" y="1310"/>
                  <a:pt x="620" y="1330"/>
                  <a:pt x="625" y="1398"/>
                </a:cubicBezTo>
                <a:cubicBezTo>
                  <a:pt x="631" y="1499"/>
                  <a:pt x="701" y="1517"/>
                  <a:pt x="786" y="1518"/>
                </a:cubicBezTo>
                <a:cubicBezTo>
                  <a:pt x="875" y="1519"/>
                  <a:pt x="953" y="1503"/>
                  <a:pt x="962" y="1399"/>
                </a:cubicBezTo>
                <a:cubicBezTo>
                  <a:pt x="968" y="1328"/>
                  <a:pt x="1004" y="1312"/>
                  <a:pt x="1063" y="1312"/>
                </a:cubicBezTo>
                <a:cubicBezTo>
                  <a:pt x="1321" y="1312"/>
                  <a:pt x="1579" y="1312"/>
                  <a:pt x="1836" y="1312"/>
                </a:cubicBezTo>
                <a:cubicBezTo>
                  <a:pt x="1893" y="1312"/>
                  <a:pt x="1925" y="1327"/>
                  <a:pt x="1929" y="1393"/>
                </a:cubicBezTo>
                <a:cubicBezTo>
                  <a:pt x="1935" y="1496"/>
                  <a:pt x="2007" y="1520"/>
                  <a:pt x="2099" y="1518"/>
                </a:cubicBezTo>
                <a:cubicBezTo>
                  <a:pt x="2189" y="1517"/>
                  <a:pt x="2261" y="1498"/>
                  <a:pt x="2263" y="1390"/>
                </a:cubicBezTo>
                <a:cubicBezTo>
                  <a:pt x="2265" y="1330"/>
                  <a:pt x="2301" y="1313"/>
                  <a:pt x="2352" y="1312"/>
                </a:cubicBezTo>
                <a:cubicBezTo>
                  <a:pt x="2495" y="1312"/>
                  <a:pt x="2638" y="1313"/>
                  <a:pt x="2780" y="1312"/>
                </a:cubicBezTo>
                <a:cubicBezTo>
                  <a:pt x="2847" y="1312"/>
                  <a:pt x="2870" y="1345"/>
                  <a:pt x="2870" y="1410"/>
                </a:cubicBezTo>
                <a:cubicBezTo>
                  <a:pt x="2868" y="1811"/>
                  <a:pt x="2871" y="2211"/>
                  <a:pt x="2868" y="2612"/>
                </a:cubicBezTo>
                <a:cubicBezTo>
                  <a:pt x="2867" y="2758"/>
                  <a:pt x="2770" y="2845"/>
                  <a:pt x="2616" y="2845"/>
                </a:cubicBezTo>
                <a:cubicBezTo>
                  <a:pt x="2226" y="2847"/>
                  <a:pt x="1836" y="2846"/>
                  <a:pt x="1446" y="2846"/>
                </a:cubicBezTo>
                <a:close/>
                <a:moveTo>
                  <a:pt x="1919" y="1110"/>
                </a:moveTo>
                <a:cubicBezTo>
                  <a:pt x="980" y="1110"/>
                  <a:pt x="980" y="1110"/>
                  <a:pt x="980" y="1110"/>
                </a:cubicBezTo>
                <a:cubicBezTo>
                  <a:pt x="943" y="935"/>
                  <a:pt x="886" y="886"/>
                  <a:pt x="748" y="908"/>
                </a:cubicBezTo>
                <a:cubicBezTo>
                  <a:pt x="680" y="920"/>
                  <a:pt x="628" y="953"/>
                  <a:pt x="626" y="1028"/>
                </a:cubicBezTo>
                <a:cubicBezTo>
                  <a:pt x="624" y="1103"/>
                  <a:pt x="587" y="1121"/>
                  <a:pt x="519" y="1119"/>
                </a:cubicBezTo>
                <a:cubicBezTo>
                  <a:pt x="384" y="1115"/>
                  <a:pt x="248" y="1117"/>
                  <a:pt x="112" y="1118"/>
                </a:cubicBezTo>
                <a:cubicBezTo>
                  <a:pt x="53" y="1118"/>
                  <a:pt x="21" y="1096"/>
                  <a:pt x="22" y="1032"/>
                </a:cubicBezTo>
                <a:cubicBezTo>
                  <a:pt x="25" y="936"/>
                  <a:pt x="0" y="828"/>
                  <a:pt x="85" y="758"/>
                </a:cubicBezTo>
                <a:cubicBezTo>
                  <a:pt x="134" y="717"/>
                  <a:pt x="206" y="679"/>
                  <a:pt x="267" y="679"/>
                </a:cubicBezTo>
                <a:cubicBezTo>
                  <a:pt x="1051" y="674"/>
                  <a:pt x="1834" y="674"/>
                  <a:pt x="2617" y="676"/>
                </a:cubicBezTo>
                <a:cubicBezTo>
                  <a:pt x="2814" y="677"/>
                  <a:pt x="2945" y="892"/>
                  <a:pt x="2863" y="1077"/>
                </a:cubicBezTo>
                <a:cubicBezTo>
                  <a:pt x="2854" y="1096"/>
                  <a:pt x="2821" y="1115"/>
                  <a:pt x="2798" y="1115"/>
                </a:cubicBezTo>
                <a:cubicBezTo>
                  <a:pt x="2645" y="1119"/>
                  <a:pt x="2492" y="1120"/>
                  <a:pt x="2339" y="1114"/>
                </a:cubicBezTo>
                <a:cubicBezTo>
                  <a:pt x="2314" y="1113"/>
                  <a:pt x="2276" y="1076"/>
                  <a:pt x="2267" y="1048"/>
                </a:cubicBezTo>
                <a:cubicBezTo>
                  <a:pt x="2233" y="934"/>
                  <a:pt x="2191" y="899"/>
                  <a:pt x="2077" y="906"/>
                </a:cubicBezTo>
                <a:cubicBezTo>
                  <a:pt x="1975" y="913"/>
                  <a:pt x="1927" y="968"/>
                  <a:pt x="1926" y="1069"/>
                </a:cubicBezTo>
                <a:cubicBezTo>
                  <a:pt x="1926" y="1079"/>
                  <a:pt x="1922" y="1089"/>
                  <a:pt x="1919" y="1110"/>
                </a:cubicBezTo>
                <a:close/>
                <a:moveTo>
                  <a:pt x="1442" y="0"/>
                </a:moveTo>
                <a:cubicBezTo>
                  <a:pt x="1751" y="0"/>
                  <a:pt x="2032" y="198"/>
                  <a:pt x="2122" y="478"/>
                </a:cubicBezTo>
                <a:cubicBezTo>
                  <a:pt x="2137" y="524"/>
                  <a:pt x="2165" y="585"/>
                  <a:pt x="2094" y="596"/>
                </a:cubicBezTo>
                <a:cubicBezTo>
                  <a:pt x="2050" y="602"/>
                  <a:pt x="1993" y="571"/>
                  <a:pt x="1954" y="541"/>
                </a:cubicBezTo>
                <a:cubicBezTo>
                  <a:pt x="1924" y="518"/>
                  <a:pt x="1916" y="469"/>
                  <a:pt x="1893" y="434"/>
                </a:cubicBezTo>
                <a:cubicBezTo>
                  <a:pt x="1670" y="89"/>
                  <a:pt x="1177" y="108"/>
                  <a:pt x="980" y="468"/>
                </a:cubicBezTo>
                <a:cubicBezTo>
                  <a:pt x="965" y="496"/>
                  <a:pt x="959" y="540"/>
                  <a:pt x="937" y="550"/>
                </a:cubicBezTo>
                <a:cubicBezTo>
                  <a:pt x="891" y="571"/>
                  <a:pt x="837" y="575"/>
                  <a:pt x="785" y="586"/>
                </a:cubicBezTo>
                <a:cubicBezTo>
                  <a:pt x="781" y="549"/>
                  <a:pt x="764" y="509"/>
                  <a:pt x="775" y="477"/>
                </a:cubicBezTo>
                <a:cubicBezTo>
                  <a:pt x="865" y="197"/>
                  <a:pt x="1143" y="0"/>
                  <a:pt x="1442" y="0"/>
                </a:cubicBezTo>
                <a:close/>
                <a:moveTo>
                  <a:pt x="711" y="1228"/>
                </a:moveTo>
                <a:cubicBezTo>
                  <a:pt x="718" y="1150"/>
                  <a:pt x="693" y="1045"/>
                  <a:pt x="789" y="1043"/>
                </a:cubicBezTo>
                <a:cubicBezTo>
                  <a:pt x="891" y="1040"/>
                  <a:pt x="880" y="1145"/>
                  <a:pt x="878" y="1220"/>
                </a:cubicBezTo>
                <a:cubicBezTo>
                  <a:pt x="877" y="1292"/>
                  <a:pt x="900" y="1399"/>
                  <a:pt x="794" y="1399"/>
                </a:cubicBezTo>
                <a:cubicBezTo>
                  <a:pt x="683" y="1399"/>
                  <a:pt x="725" y="1288"/>
                  <a:pt x="711" y="1228"/>
                </a:cubicBezTo>
                <a:close/>
                <a:moveTo>
                  <a:pt x="2177" y="1259"/>
                </a:moveTo>
                <a:cubicBezTo>
                  <a:pt x="2171" y="1296"/>
                  <a:pt x="2205" y="1400"/>
                  <a:pt x="2099" y="1400"/>
                </a:cubicBezTo>
                <a:cubicBezTo>
                  <a:pt x="1999" y="1401"/>
                  <a:pt x="2016" y="1301"/>
                  <a:pt x="2013" y="1231"/>
                </a:cubicBezTo>
                <a:cubicBezTo>
                  <a:pt x="2012" y="1193"/>
                  <a:pt x="2007" y="1150"/>
                  <a:pt x="2022" y="1118"/>
                </a:cubicBezTo>
                <a:cubicBezTo>
                  <a:pt x="2038" y="1086"/>
                  <a:pt x="2075" y="1063"/>
                  <a:pt x="2103" y="1036"/>
                </a:cubicBezTo>
                <a:cubicBezTo>
                  <a:pt x="2128" y="1066"/>
                  <a:pt x="2160" y="1093"/>
                  <a:pt x="2174" y="1127"/>
                </a:cubicBezTo>
                <a:cubicBezTo>
                  <a:pt x="2186" y="1157"/>
                  <a:pt x="2177" y="1195"/>
                  <a:pt x="2177" y="1259"/>
                </a:cubicBezTo>
                <a:close/>
                <a:moveTo>
                  <a:pt x="2177" y="1259"/>
                </a:moveTo>
                <a:cubicBezTo>
                  <a:pt x="2177" y="1259"/>
                  <a:pt x="2177" y="1259"/>
                  <a:pt x="2177" y="1259"/>
                </a:cubicBezTo>
              </a:path>
            </a:pathLst>
          </a:custGeom>
          <a:solidFill>
            <a:srgbClr val="D62A4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2281699" y="-1567543"/>
            <a:ext cx="580572" cy="580572"/>
          </a:xfrm>
          <a:prstGeom prst="ellipse">
            <a:avLst/>
          </a:prstGeom>
          <a:solidFill>
            <a:srgbClr val="FF8B49"/>
          </a:solidFill>
        </p:spPr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sp>
        <p:nvSpPr>
          <p:cNvPr id="25" name="椭圆 24"/>
          <p:cNvSpPr/>
          <p:nvPr userDrawn="1"/>
        </p:nvSpPr>
        <p:spPr>
          <a:xfrm>
            <a:off x="3219423" y="-1567543"/>
            <a:ext cx="580572" cy="580572"/>
          </a:xfrm>
          <a:prstGeom prst="ellipse">
            <a:avLst/>
          </a:prstGeom>
          <a:solidFill>
            <a:srgbClr val="D62A41"/>
          </a:solidFill>
        </p:spPr>
        <p:txBody>
          <a:bodyPr rtlCol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pic>
        <p:nvPicPr>
          <p:cNvPr id="23" name="图片 22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" t="165" r="32201"/>
          <a:stretch>
            <a:fillRect/>
          </a:stretch>
        </p:blipFill>
        <p:spPr>
          <a:xfrm>
            <a:off x="512508" y="2449092"/>
            <a:ext cx="1955139" cy="1946993"/>
          </a:xfrm>
          <a:custGeom>
            <a:avLst/>
            <a:gdLst>
              <a:gd name="connsiteX0" fmla="*/ 1741714 w 3483428"/>
              <a:gd name="connsiteY0" fmla="*/ 0 h 3468914"/>
              <a:gd name="connsiteX1" fmla="*/ 3483428 w 3483428"/>
              <a:gd name="connsiteY1" fmla="*/ 1741714 h 3468914"/>
              <a:gd name="connsiteX2" fmla="*/ 2092730 w 3483428"/>
              <a:gd name="connsiteY2" fmla="*/ 3448043 h 3468914"/>
              <a:gd name="connsiteX3" fmla="*/ 1955974 w 3483428"/>
              <a:gd name="connsiteY3" fmla="*/ 3468914 h 3468914"/>
              <a:gd name="connsiteX4" fmla="*/ 1527454 w 3483428"/>
              <a:gd name="connsiteY4" fmla="*/ 3468914 h 3468914"/>
              <a:gd name="connsiteX5" fmla="*/ 1390698 w 3483428"/>
              <a:gd name="connsiteY5" fmla="*/ 3448043 h 3468914"/>
              <a:gd name="connsiteX6" fmla="*/ 0 w 3483428"/>
              <a:gd name="connsiteY6" fmla="*/ 1741714 h 3468914"/>
              <a:gd name="connsiteX7" fmla="*/ 1741714 w 3483428"/>
              <a:gd name="connsiteY7" fmla="*/ 0 h 3468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83428" h="3468914">
                <a:moveTo>
                  <a:pt x="1741714" y="0"/>
                </a:moveTo>
                <a:cubicBezTo>
                  <a:pt x="2703636" y="0"/>
                  <a:pt x="3483428" y="779792"/>
                  <a:pt x="3483428" y="1741714"/>
                </a:cubicBezTo>
                <a:cubicBezTo>
                  <a:pt x="3483428" y="2583396"/>
                  <a:pt x="2886400" y="3285634"/>
                  <a:pt x="2092730" y="3448043"/>
                </a:cubicBezTo>
                <a:lnTo>
                  <a:pt x="1955974" y="3468914"/>
                </a:lnTo>
                <a:lnTo>
                  <a:pt x="1527454" y="3468914"/>
                </a:lnTo>
                <a:lnTo>
                  <a:pt x="1390698" y="3448043"/>
                </a:lnTo>
                <a:cubicBezTo>
                  <a:pt x="597029" y="3285634"/>
                  <a:pt x="0" y="2583396"/>
                  <a:pt x="0" y="1741714"/>
                </a:cubicBezTo>
                <a:cubicBezTo>
                  <a:pt x="0" y="779792"/>
                  <a:pt x="779792" y="0"/>
                  <a:pt x="174171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34319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sp>
        <p:nvSpPr>
          <p:cNvPr id="14" name="出自【趣你的PPT】(微信:qunideppt)：最优质的PPT资源库"/>
          <p:cNvSpPr txBox="1"/>
          <p:nvPr/>
        </p:nvSpPr>
        <p:spPr>
          <a:xfrm>
            <a:off x="5157281" y="4413886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  <a:sym typeface="Arial" panose="020B0604020202020204" pitchFamily="34" charset="0"/>
              </a:rPr>
              <a:t>杜拉拉</a:t>
            </a:r>
            <a:endParaRPr lang="zh-CN" altLang="en-US" sz="4400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出自【趣你的PPT】(微信:qunideppt)：最优质的PPT资源库"/>
          <p:cNvSpPr/>
          <p:nvPr/>
        </p:nvSpPr>
        <p:spPr>
          <a:xfrm>
            <a:off x="5034280" y="5333184"/>
            <a:ext cx="13643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求职意向：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出自【趣你的PPT】(微信:qunideppt)：最优质的PPT资源库"/>
          <p:cNvSpPr/>
          <p:nvPr/>
        </p:nvSpPr>
        <p:spPr>
          <a:xfrm>
            <a:off x="6235062" y="5348705"/>
            <a:ext cx="20595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XXXXX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15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rcRect l="21437" r="23975" b="21761"/>
          <a:stretch>
            <a:fillRect/>
          </a:stretch>
        </p:blipFill>
        <p:spPr>
          <a:xfrm>
            <a:off x="4835187" y="1743134"/>
            <a:ext cx="2521623" cy="2520895"/>
          </a:xfrm>
          <a:custGeom>
            <a:avLst/>
            <a:gdLst>
              <a:gd name="connsiteX0" fmla="*/ 1860711 w 3764476"/>
              <a:gd name="connsiteY0" fmla="*/ 0 h 3763389"/>
              <a:gd name="connsiteX1" fmla="*/ 1903765 w 3764476"/>
              <a:gd name="connsiteY1" fmla="*/ 0 h 3763389"/>
              <a:gd name="connsiteX2" fmla="*/ 2074686 w 3764476"/>
              <a:gd name="connsiteY2" fmla="*/ 8631 h 3763389"/>
              <a:gd name="connsiteX3" fmla="*/ 3764476 w 3764476"/>
              <a:gd name="connsiteY3" fmla="*/ 1881151 h 3763389"/>
              <a:gd name="connsiteX4" fmla="*/ 1882238 w 3764476"/>
              <a:gd name="connsiteY4" fmla="*/ 3763389 h 3763389"/>
              <a:gd name="connsiteX5" fmla="*/ 0 w 3764476"/>
              <a:gd name="connsiteY5" fmla="*/ 1881151 h 3763389"/>
              <a:gd name="connsiteX6" fmla="*/ 1689790 w 3764476"/>
              <a:gd name="connsiteY6" fmla="*/ 8631 h 3763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64476" h="3763389">
                <a:moveTo>
                  <a:pt x="1860711" y="0"/>
                </a:moveTo>
                <a:lnTo>
                  <a:pt x="1903765" y="0"/>
                </a:lnTo>
                <a:lnTo>
                  <a:pt x="2074686" y="8631"/>
                </a:lnTo>
                <a:cubicBezTo>
                  <a:pt x="3023816" y="105020"/>
                  <a:pt x="3764476" y="906591"/>
                  <a:pt x="3764476" y="1881151"/>
                </a:cubicBezTo>
                <a:cubicBezTo>
                  <a:pt x="3764476" y="2920682"/>
                  <a:pt x="2921769" y="3763389"/>
                  <a:pt x="1882238" y="3763389"/>
                </a:cubicBezTo>
                <a:cubicBezTo>
                  <a:pt x="842707" y="3763389"/>
                  <a:pt x="0" y="2920682"/>
                  <a:pt x="0" y="1881151"/>
                </a:cubicBezTo>
                <a:cubicBezTo>
                  <a:pt x="0" y="906591"/>
                  <a:pt x="740661" y="105020"/>
                  <a:pt x="1689790" y="8631"/>
                </a:cubicBezTo>
                <a:close/>
              </a:path>
            </a:pathLst>
          </a:custGeom>
        </p:spPr>
      </p:pic>
      <p:sp>
        <p:nvSpPr>
          <p:cNvPr id="13" name="出自【趣你的PPT】(微信:qunideppt)：最优质的PPT资源库"/>
          <p:cNvSpPr/>
          <p:nvPr/>
        </p:nvSpPr>
        <p:spPr>
          <a:xfrm>
            <a:off x="4671049" y="1586290"/>
            <a:ext cx="2827596" cy="2827596"/>
          </a:xfrm>
          <a:prstGeom prst="ellipse">
            <a:avLst/>
          </a:prstGeom>
          <a:gradFill flip="none" rotWithShape="1">
            <a:gsLst>
              <a:gs pos="17000">
                <a:srgbClr val="FFFFFF">
                  <a:alpha val="69000"/>
                </a:srgbClr>
              </a:gs>
              <a:gs pos="65000">
                <a:srgbClr val="FFFFFF">
                  <a:alpha val="0"/>
                </a:srgbClr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894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15433" b="23794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72" name="Group 71出自【趣你的PPT】(微信:qunideppt)：最优质的PPT资源库"/>
          <p:cNvGrpSpPr/>
          <p:nvPr/>
        </p:nvGrpSpPr>
        <p:grpSpPr>
          <a:xfrm>
            <a:off x="556924" y="577679"/>
            <a:ext cx="11059102" cy="6019673"/>
            <a:chOff x="556924" y="577679"/>
            <a:chExt cx="11059102" cy="6019673"/>
          </a:xfrm>
        </p:grpSpPr>
        <p:pic>
          <p:nvPicPr>
            <p:cNvPr id="63" name="出自【趣你的PPT】(微信:qunideppt)：最优质的PPT资源库"/>
            <p:cNvPicPr>
              <a:picLocks noChangeAspect="1"/>
            </p:cNvPicPr>
            <p:nvPr/>
          </p:nvPicPr>
          <p:blipFill rotWithShape="1">
            <a:blip r:embed="rId3"/>
            <a:srcRect b="12310"/>
            <a:stretch/>
          </p:blipFill>
          <p:spPr>
            <a:xfrm>
              <a:off x="556924" y="577679"/>
              <a:ext cx="11059102" cy="6019673"/>
            </a:xfrm>
            <a:prstGeom prst="rect">
              <a:avLst/>
            </a:prstGeom>
          </p:spPr>
        </p:pic>
        <p:pic>
          <p:nvPicPr>
            <p:cNvPr id="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44149" y="5077600"/>
              <a:ext cx="1228725" cy="1223452"/>
            </a:xfrm>
            <a:prstGeom prst="rect">
              <a:avLst/>
            </a:prstGeom>
          </p:spPr>
        </p:pic>
        <p:grpSp>
          <p:nvGrpSpPr>
            <p:cNvPr id="71" name="组合 70"/>
            <p:cNvGrpSpPr/>
            <p:nvPr/>
          </p:nvGrpSpPr>
          <p:grpSpPr>
            <a:xfrm>
              <a:off x="7296150" y="5076825"/>
              <a:ext cx="2914650" cy="1228725"/>
              <a:chOff x="7296150" y="5076825"/>
              <a:chExt cx="2914650" cy="1228725"/>
            </a:xfrm>
          </p:grpSpPr>
          <p:sp>
            <p:nvSpPr>
              <p:cNvPr id="64" name="出自【趣你的PPT】(微信:qunideppt)：最优质的PPT资源库"/>
              <p:cNvSpPr/>
              <p:nvPr/>
            </p:nvSpPr>
            <p:spPr>
              <a:xfrm>
                <a:off x="7296150" y="5076825"/>
                <a:ext cx="2914650" cy="1228725"/>
              </a:xfrm>
              <a:prstGeom prst="rect">
                <a:avLst/>
              </a:prstGeom>
              <a:solidFill>
                <a:srgbClr val="DDF2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6" name="出自【趣你的PPT】(微信:qunideppt)：最优质的PPT资源库"/>
              <p:cNvSpPr txBox="1"/>
              <p:nvPr/>
            </p:nvSpPr>
            <p:spPr>
              <a:xfrm>
                <a:off x="7572375" y="5172075"/>
                <a:ext cx="236220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如何获取上方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《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趣你的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en-US" altLang="zh-CN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》</a:t>
                </a: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精品模板？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出自【趣你的PPT】(微信:qunideppt)：最优质的PPT资源库"/>
              <p:cNvSpPr txBox="1"/>
              <p:nvPr/>
            </p:nvSpPr>
            <p:spPr>
              <a:xfrm>
                <a:off x="7553325" y="5743575"/>
                <a:ext cx="26098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微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信扫描右侧二维码</a:t>
                </a:r>
                <a:endParaRPr lang="en-US" altLang="zh-CN" sz="1400" dirty="0" smtClean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后台回复：</a:t>
                </a:r>
                <a:r>
                  <a:rPr lang="en-US" altLang="zh-CN" sz="1400" dirty="0" err="1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PPT</a:t>
                </a:r>
                <a:r>
                  <a:rPr lang="zh-CN" altLang="en-US" sz="1400" dirty="0" smtClean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模板，免费得</a:t>
                </a:r>
                <a:endParaRPr lang="zh-CN" altLang="en-US" sz="14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69" name="出自【趣你的PPT】(微信:qunideppt)：最优质的PPT资源库"/>
              <p:cNvCxnSpPr/>
              <p:nvPr/>
            </p:nvCxnSpPr>
            <p:spPr>
              <a:xfrm>
                <a:off x="7639050" y="5715000"/>
                <a:ext cx="2295525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76896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005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出自【趣你的PPT】(微信:qunideppt)：最优质的PPT资源库"/>
          <p:cNvSpPr/>
          <p:nvPr/>
        </p:nvSpPr>
        <p:spPr>
          <a:xfrm>
            <a:off x="-1" y="4397829"/>
            <a:ext cx="12337143" cy="2460171"/>
          </a:xfrm>
          <a:prstGeom prst="rect">
            <a:avLst/>
          </a:prstGeom>
          <a:solidFill>
            <a:schemeClr val="bg1"/>
          </a:solidFill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7" name="Group 26出自【趣你的PPT】(微信:qunideppt)：最优质的PPT资源库"/>
          <p:cNvGrpSpPr/>
          <p:nvPr/>
        </p:nvGrpSpPr>
        <p:grpSpPr>
          <a:xfrm>
            <a:off x="3606161" y="1304526"/>
            <a:ext cx="5348051" cy="2103853"/>
            <a:chOff x="-4763" y="1588"/>
            <a:chExt cx="6961188" cy="2738438"/>
          </a:xfrm>
          <a:solidFill>
            <a:schemeClr val="bg1"/>
          </a:solidFill>
        </p:grpSpPr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-4763" y="1588"/>
              <a:ext cx="1038225" cy="1241425"/>
            </a:xfrm>
            <a:custGeom>
              <a:avLst/>
              <a:gdLst>
                <a:gd name="T0" fmla="*/ 0 w 245"/>
                <a:gd name="T1" fmla="*/ 0 h 292"/>
                <a:gd name="T2" fmla="*/ 108 w 245"/>
                <a:gd name="T3" fmla="*/ 0 h 292"/>
                <a:gd name="T4" fmla="*/ 163 w 245"/>
                <a:gd name="T5" fmla="*/ 6 h 292"/>
                <a:gd name="T6" fmla="*/ 207 w 245"/>
                <a:gd name="T7" fmla="*/ 33 h 292"/>
                <a:gd name="T8" fmla="*/ 235 w 245"/>
                <a:gd name="T9" fmla="*/ 80 h 292"/>
                <a:gd name="T10" fmla="*/ 245 w 245"/>
                <a:gd name="T11" fmla="*/ 149 h 292"/>
                <a:gd name="T12" fmla="*/ 236 w 245"/>
                <a:gd name="T13" fmla="*/ 211 h 292"/>
                <a:gd name="T14" fmla="*/ 204 w 245"/>
                <a:gd name="T15" fmla="*/ 262 h 292"/>
                <a:gd name="T16" fmla="*/ 163 w 245"/>
                <a:gd name="T17" fmla="*/ 285 h 292"/>
                <a:gd name="T18" fmla="*/ 111 w 245"/>
                <a:gd name="T19" fmla="*/ 292 h 292"/>
                <a:gd name="T20" fmla="*/ 0 w 245"/>
                <a:gd name="T21" fmla="*/ 292 h 292"/>
                <a:gd name="T22" fmla="*/ 0 w 245"/>
                <a:gd name="T23" fmla="*/ 0 h 292"/>
                <a:gd name="T24" fmla="*/ 59 w 245"/>
                <a:gd name="T25" fmla="*/ 50 h 292"/>
                <a:gd name="T26" fmla="*/ 59 w 245"/>
                <a:gd name="T27" fmla="*/ 243 h 292"/>
                <a:gd name="T28" fmla="*/ 103 w 245"/>
                <a:gd name="T29" fmla="*/ 243 h 292"/>
                <a:gd name="T30" fmla="*/ 139 w 245"/>
                <a:gd name="T31" fmla="*/ 240 h 292"/>
                <a:gd name="T32" fmla="*/ 162 w 245"/>
                <a:gd name="T33" fmla="*/ 228 h 292"/>
                <a:gd name="T34" fmla="*/ 178 w 245"/>
                <a:gd name="T35" fmla="*/ 200 h 292"/>
                <a:gd name="T36" fmla="*/ 184 w 245"/>
                <a:gd name="T37" fmla="*/ 146 h 292"/>
                <a:gd name="T38" fmla="*/ 178 w 245"/>
                <a:gd name="T39" fmla="*/ 94 h 292"/>
                <a:gd name="T40" fmla="*/ 161 w 245"/>
                <a:gd name="T41" fmla="*/ 66 h 292"/>
                <a:gd name="T42" fmla="*/ 134 w 245"/>
                <a:gd name="T43" fmla="*/ 52 h 292"/>
                <a:gd name="T44" fmla="*/ 86 w 245"/>
                <a:gd name="T45" fmla="*/ 50 h 292"/>
                <a:gd name="T46" fmla="*/ 59 w 245"/>
                <a:gd name="T47" fmla="*/ 5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5" h="292">
                  <a:moveTo>
                    <a:pt x="0" y="0"/>
                  </a:moveTo>
                  <a:cubicBezTo>
                    <a:pt x="108" y="0"/>
                    <a:pt x="108" y="0"/>
                    <a:pt x="108" y="0"/>
                  </a:cubicBezTo>
                  <a:cubicBezTo>
                    <a:pt x="132" y="0"/>
                    <a:pt x="151" y="2"/>
                    <a:pt x="163" y="6"/>
                  </a:cubicBezTo>
                  <a:cubicBezTo>
                    <a:pt x="180" y="11"/>
                    <a:pt x="195" y="20"/>
                    <a:pt x="207" y="33"/>
                  </a:cubicBezTo>
                  <a:cubicBezTo>
                    <a:pt x="219" y="46"/>
                    <a:pt x="229" y="61"/>
                    <a:pt x="235" y="80"/>
                  </a:cubicBezTo>
                  <a:cubicBezTo>
                    <a:pt x="241" y="99"/>
                    <a:pt x="245" y="121"/>
                    <a:pt x="245" y="149"/>
                  </a:cubicBezTo>
                  <a:cubicBezTo>
                    <a:pt x="245" y="173"/>
                    <a:pt x="242" y="193"/>
                    <a:pt x="236" y="211"/>
                  </a:cubicBezTo>
                  <a:cubicBezTo>
                    <a:pt x="228" y="232"/>
                    <a:pt x="218" y="249"/>
                    <a:pt x="204" y="262"/>
                  </a:cubicBezTo>
                  <a:cubicBezTo>
                    <a:pt x="194" y="272"/>
                    <a:pt x="180" y="280"/>
                    <a:pt x="163" y="285"/>
                  </a:cubicBezTo>
                  <a:cubicBezTo>
                    <a:pt x="150" y="290"/>
                    <a:pt x="133" y="292"/>
                    <a:pt x="111" y="292"/>
                  </a:cubicBezTo>
                  <a:cubicBezTo>
                    <a:pt x="0" y="292"/>
                    <a:pt x="0" y="292"/>
                    <a:pt x="0" y="292"/>
                  </a:cubicBezTo>
                  <a:lnTo>
                    <a:pt x="0" y="0"/>
                  </a:lnTo>
                  <a:close/>
                  <a:moveTo>
                    <a:pt x="59" y="50"/>
                  </a:moveTo>
                  <a:cubicBezTo>
                    <a:pt x="59" y="243"/>
                    <a:pt x="59" y="243"/>
                    <a:pt x="59" y="243"/>
                  </a:cubicBezTo>
                  <a:cubicBezTo>
                    <a:pt x="103" y="243"/>
                    <a:pt x="103" y="243"/>
                    <a:pt x="103" y="243"/>
                  </a:cubicBezTo>
                  <a:cubicBezTo>
                    <a:pt x="120" y="243"/>
                    <a:pt x="131" y="242"/>
                    <a:pt x="139" y="240"/>
                  </a:cubicBezTo>
                  <a:cubicBezTo>
                    <a:pt x="148" y="237"/>
                    <a:pt x="156" y="233"/>
                    <a:pt x="162" y="228"/>
                  </a:cubicBezTo>
                  <a:cubicBezTo>
                    <a:pt x="169" y="222"/>
                    <a:pt x="174" y="213"/>
                    <a:pt x="178" y="200"/>
                  </a:cubicBezTo>
                  <a:cubicBezTo>
                    <a:pt x="182" y="186"/>
                    <a:pt x="184" y="169"/>
                    <a:pt x="184" y="146"/>
                  </a:cubicBezTo>
                  <a:cubicBezTo>
                    <a:pt x="184" y="124"/>
                    <a:pt x="182" y="106"/>
                    <a:pt x="178" y="94"/>
                  </a:cubicBezTo>
                  <a:cubicBezTo>
                    <a:pt x="174" y="82"/>
                    <a:pt x="168" y="73"/>
                    <a:pt x="161" y="66"/>
                  </a:cubicBezTo>
                  <a:cubicBezTo>
                    <a:pt x="154" y="59"/>
                    <a:pt x="145" y="55"/>
                    <a:pt x="134" y="52"/>
                  </a:cubicBezTo>
                  <a:cubicBezTo>
                    <a:pt x="126" y="51"/>
                    <a:pt x="110" y="50"/>
                    <a:pt x="86" y="50"/>
                  </a:cubicBezTo>
                  <a:lnTo>
                    <a:pt x="59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1241425" y="1588"/>
              <a:ext cx="984250" cy="1263650"/>
            </a:xfrm>
            <a:custGeom>
              <a:avLst/>
              <a:gdLst>
                <a:gd name="T0" fmla="*/ 0 w 232"/>
                <a:gd name="T1" fmla="*/ 0 h 297"/>
                <a:gd name="T2" fmla="*/ 59 w 232"/>
                <a:gd name="T3" fmla="*/ 0 h 297"/>
                <a:gd name="T4" fmla="*/ 59 w 232"/>
                <a:gd name="T5" fmla="*/ 158 h 297"/>
                <a:gd name="T6" fmla="*/ 61 w 232"/>
                <a:gd name="T7" fmla="*/ 207 h 297"/>
                <a:gd name="T8" fmla="*/ 79 w 232"/>
                <a:gd name="T9" fmla="*/ 235 h 297"/>
                <a:gd name="T10" fmla="*/ 118 w 232"/>
                <a:gd name="T11" fmla="*/ 246 h 297"/>
                <a:gd name="T12" fmla="*/ 156 w 232"/>
                <a:gd name="T13" fmla="*/ 236 h 297"/>
                <a:gd name="T14" fmla="*/ 171 w 232"/>
                <a:gd name="T15" fmla="*/ 211 h 297"/>
                <a:gd name="T16" fmla="*/ 173 w 232"/>
                <a:gd name="T17" fmla="*/ 161 h 297"/>
                <a:gd name="T18" fmla="*/ 173 w 232"/>
                <a:gd name="T19" fmla="*/ 0 h 297"/>
                <a:gd name="T20" fmla="*/ 232 w 232"/>
                <a:gd name="T21" fmla="*/ 0 h 297"/>
                <a:gd name="T22" fmla="*/ 232 w 232"/>
                <a:gd name="T23" fmla="*/ 153 h 297"/>
                <a:gd name="T24" fmla="*/ 228 w 232"/>
                <a:gd name="T25" fmla="*/ 227 h 297"/>
                <a:gd name="T26" fmla="*/ 210 w 232"/>
                <a:gd name="T27" fmla="*/ 264 h 297"/>
                <a:gd name="T28" fmla="*/ 176 w 232"/>
                <a:gd name="T29" fmla="*/ 288 h 297"/>
                <a:gd name="T30" fmla="*/ 120 w 232"/>
                <a:gd name="T31" fmla="*/ 297 h 297"/>
                <a:gd name="T32" fmla="*/ 56 w 232"/>
                <a:gd name="T33" fmla="*/ 287 h 297"/>
                <a:gd name="T34" fmla="*/ 22 w 232"/>
                <a:gd name="T35" fmla="*/ 262 h 297"/>
                <a:gd name="T36" fmla="*/ 6 w 232"/>
                <a:gd name="T37" fmla="*/ 230 h 297"/>
                <a:gd name="T38" fmla="*/ 0 w 232"/>
                <a:gd name="T39" fmla="*/ 156 h 297"/>
                <a:gd name="T40" fmla="*/ 0 w 232"/>
                <a:gd name="T41" fmla="*/ 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2" h="297">
                  <a:moveTo>
                    <a:pt x="0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59" y="158"/>
                    <a:pt x="59" y="158"/>
                    <a:pt x="59" y="158"/>
                  </a:cubicBezTo>
                  <a:cubicBezTo>
                    <a:pt x="59" y="183"/>
                    <a:pt x="60" y="199"/>
                    <a:pt x="61" y="207"/>
                  </a:cubicBezTo>
                  <a:cubicBezTo>
                    <a:pt x="64" y="219"/>
                    <a:pt x="70" y="228"/>
                    <a:pt x="79" y="235"/>
                  </a:cubicBezTo>
                  <a:cubicBezTo>
                    <a:pt x="88" y="243"/>
                    <a:pt x="101" y="246"/>
                    <a:pt x="118" y="246"/>
                  </a:cubicBezTo>
                  <a:cubicBezTo>
                    <a:pt x="135" y="246"/>
                    <a:pt x="147" y="243"/>
                    <a:pt x="156" y="236"/>
                  </a:cubicBezTo>
                  <a:cubicBezTo>
                    <a:pt x="164" y="229"/>
                    <a:pt x="169" y="221"/>
                    <a:pt x="171" y="211"/>
                  </a:cubicBezTo>
                  <a:cubicBezTo>
                    <a:pt x="173" y="201"/>
                    <a:pt x="173" y="185"/>
                    <a:pt x="173" y="161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232" y="0"/>
                    <a:pt x="232" y="0"/>
                    <a:pt x="232" y="0"/>
                  </a:cubicBezTo>
                  <a:cubicBezTo>
                    <a:pt x="232" y="153"/>
                    <a:pt x="232" y="153"/>
                    <a:pt x="232" y="153"/>
                  </a:cubicBezTo>
                  <a:cubicBezTo>
                    <a:pt x="232" y="188"/>
                    <a:pt x="231" y="213"/>
                    <a:pt x="228" y="227"/>
                  </a:cubicBezTo>
                  <a:cubicBezTo>
                    <a:pt x="224" y="242"/>
                    <a:pt x="218" y="254"/>
                    <a:pt x="210" y="264"/>
                  </a:cubicBezTo>
                  <a:cubicBezTo>
                    <a:pt x="201" y="274"/>
                    <a:pt x="190" y="282"/>
                    <a:pt x="176" y="288"/>
                  </a:cubicBezTo>
                  <a:cubicBezTo>
                    <a:pt x="161" y="294"/>
                    <a:pt x="143" y="297"/>
                    <a:pt x="120" y="297"/>
                  </a:cubicBezTo>
                  <a:cubicBezTo>
                    <a:pt x="92" y="297"/>
                    <a:pt x="71" y="293"/>
                    <a:pt x="56" y="287"/>
                  </a:cubicBezTo>
                  <a:cubicBezTo>
                    <a:pt x="42" y="281"/>
                    <a:pt x="31" y="272"/>
                    <a:pt x="22" y="262"/>
                  </a:cubicBezTo>
                  <a:cubicBezTo>
                    <a:pt x="14" y="252"/>
                    <a:pt x="8" y="241"/>
                    <a:pt x="6" y="230"/>
                  </a:cubicBezTo>
                  <a:cubicBezTo>
                    <a:pt x="2" y="213"/>
                    <a:pt x="0" y="188"/>
                    <a:pt x="0" y="15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2497138" y="14288"/>
              <a:ext cx="868363" cy="1228725"/>
            </a:xfrm>
            <a:custGeom>
              <a:avLst/>
              <a:gdLst>
                <a:gd name="T0" fmla="*/ 0 w 547"/>
                <a:gd name="T1" fmla="*/ 774 h 774"/>
                <a:gd name="T2" fmla="*/ 0 w 547"/>
                <a:gd name="T3" fmla="*/ 0 h 774"/>
                <a:gd name="T4" fmla="*/ 157 w 547"/>
                <a:gd name="T5" fmla="*/ 0 h 774"/>
                <a:gd name="T6" fmla="*/ 157 w 547"/>
                <a:gd name="T7" fmla="*/ 643 h 774"/>
                <a:gd name="T8" fmla="*/ 547 w 547"/>
                <a:gd name="T9" fmla="*/ 643 h 774"/>
                <a:gd name="T10" fmla="*/ 547 w 547"/>
                <a:gd name="T11" fmla="*/ 774 h 774"/>
                <a:gd name="T12" fmla="*/ 0 w 547"/>
                <a:gd name="T13" fmla="*/ 774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7" h="774">
                  <a:moveTo>
                    <a:pt x="0" y="774"/>
                  </a:moveTo>
                  <a:lnTo>
                    <a:pt x="0" y="0"/>
                  </a:lnTo>
                  <a:lnTo>
                    <a:pt x="157" y="0"/>
                  </a:lnTo>
                  <a:lnTo>
                    <a:pt x="157" y="643"/>
                  </a:lnTo>
                  <a:lnTo>
                    <a:pt x="547" y="643"/>
                  </a:lnTo>
                  <a:lnTo>
                    <a:pt x="547" y="774"/>
                  </a:lnTo>
                  <a:lnTo>
                    <a:pt x="0" y="7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416300" y="1588"/>
              <a:ext cx="1238250" cy="1241425"/>
            </a:xfrm>
            <a:custGeom>
              <a:avLst/>
              <a:gdLst>
                <a:gd name="T0" fmla="*/ 780 w 780"/>
                <a:gd name="T1" fmla="*/ 782 h 782"/>
                <a:gd name="T2" fmla="*/ 612 w 780"/>
                <a:gd name="T3" fmla="*/ 782 h 782"/>
                <a:gd name="T4" fmla="*/ 542 w 780"/>
                <a:gd name="T5" fmla="*/ 603 h 782"/>
                <a:gd name="T6" fmla="*/ 233 w 780"/>
                <a:gd name="T7" fmla="*/ 603 h 782"/>
                <a:gd name="T8" fmla="*/ 168 w 780"/>
                <a:gd name="T9" fmla="*/ 782 h 782"/>
                <a:gd name="T10" fmla="*/ 0 w 780"/>
                <a:gd name="T11" fmla="*/ 782 h 782"/>
                <a:gd name="T12" fmla="*/ 305 w 780"/>
                <a:gd name="T13" fmla="*/ 0 h 782"/>
                <a:gd name="T14" fmla="*/ 470 w 780"/>
                <a:gd name="T15" fmla="*/ 0 h 782"/>
                <a:gd name="T16" fmla="*/ 780 w 780"/>
                <a:gd name="T17" fmla="*/ 782 h 782"/>
                <a:gd name="T18" fmla="*/ 492 w 780"/>
                <a:gd name="T19" fmla="*/ 471 h 782"/>
                <a:gd name="T20" fmla="*/ 385 w 780"/>
                <a:gd name="T21" fmla="*/ 182 h 782"/>
                <a:gd name="T22" fmla="*/ 281 w 780"/>
                <a:gd name="T23" fmla="*/ 471 h 782"/>
                <a:gd name="T24" fmla="*/ 492 w 780"/>
                <a:gd name="T25" fmla="*/ 471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0" h="782">
                  <a:moveTo>
                    <a:pt x="780" y="782"/>
                  </a:moveTo>
                  <a:lnTo>
                    <a:pt x="612" y="782"/>
                  </a:lnTo>
                  <a:lnTo>
                    <a:pt x="542" y="603"/>
                  </a:lnTo>
                  <a:lnTo>
                    <a:pt x="233" y="603"/>
                  </a:lnTo>
                  <a:lnTo>
                    <a:pt x="168" y="782"/>
                  </a:lnTo>
                  <a:lnTo>
                    <a:pt x="0" y="782"/>
                  </a:lnTo>
                  <a:lnTo>
                    <a:pt x="305" y="0"/>
                  </a:lnTo>
                  <a:lnTo>
                    <a:pt x="470" y="0"/>
                  </a:lnTo>
                  <a:lnTo>
                    <a:pt x="780" y="782"/>
                  </a:lnTo>
                  <a:close/>
                  <a:moveTo>
                    <a:pt x="492" y="471"/>
                  </a:moveTo>
                  <a:lnTo>
                    <a:pt x="385" y="182"/>
                  </a:lnTo>
                  <a:lnTo>
                    <a:pt x="281" y="471"/>
                  </a:lnTo>
                  <a:lnTo>
                    <a:pt x="492" y="4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4794250" y="14288"/>
              <a:ext cx="869950" cy="1228725"/>
            </a:xfrm>
            <a:custGeom>
              <a:avLst/>
              <a:gdLst>
                <a:gd name="T0" fmla="*/ 0 w 548"/>
                <a:gd name="T1" fmla="*/ 774 h 774"/>
                <a:gd name="T2" fmla="*/ 0 w 548"/>
                <a:gd name="T3" fmla="*/ 0 h 774"/>
                <a:gd name="T4" fmla="*/ 158 w 548"/>
                <a:gd name="T5" fmla="*/ 0 h 774"/>
                <a:gd name="T6" fmla="*/ 158 w 548"/>
                <a:gd name="T7" fmla="*/ 643 h 774"/>
                <a:gd name="T8" fmla="*/ 548 w 548"/>
                <a:gd name="T9" fmla="*/ 643 h 774"/>
                <a:gd name="T10" fmla="*/ 548 w 548"/>
                <a:gd name="T11" fmla="*/ 774 h 774"/>
                <a:gd name="T12" fmla="*/ 0 w 548"/>
                <a:gd name="T13" fmla="*/ 774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8" h="774">
                  <a:moveTo>
                    <a:pt x="0" y="774"/>
                  </a:moveTo>
                  <a:lnTo>
                    <a:pt x="0" y="0"/>
                  </a:lnTo>
                  <a:lnTo>
                    <a:pt x="158" y="0"/>
                  </a:lnTo>
                  <a:lnTo>
                    <a:pt x="158" y="643"/>
                  </a:lnTo>
                  <a:lnTo>
                    <a:pt x="548" y="643"/>
                  </a:lnTo>
                  <a:lnTo>
                    <a:pt x="548" y="774"/>
                  </a:lnTo>
                  <a:lnTo>
                    <a:pt x="0" y="7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718175" y="1588"/>
              <a:ext cx="1238250" cy="1241425"/>
            </a:xfrm>
            <a:custGeom>
              <a:avLst/>
              <a:gdLst>
                <a:gd name="T0" fmla="*/ 780 w 780"/>
                <a:gd name="T1" fmla="*/ 782 h 782"/>
                <a:gd name="T2" fmla="*/ 609 w 780"/>
                <a:gd name="T3" fmla="*/ 782 h 782"/>
                <a:gd name="T4" fmla="*/ 540 w 780"/>
                <a:gd name="T5" fmla="*/ 603 h 782"/>
                <a:gd name="T6" fmla="*/ 230 w 780"/>
                <a:gd name="T7" fmla="*/ 603 h 782"/>
                <a:gd name="T8" fmla="*/ 166 w 780"/>
                <a:gd name="T9" fmla="*/ 782 h 782"/>
                <a:gd name="T10" fmla="*/ 0 w 780"/>
                <a:gd name="T11" fmla="*/ 782 h 782"/>
                <a:gd name="T12" fmla="*/ 302 w 780"/>
                <a:gd name="T13" fmla="*/ 0 h 782"/>
                <a:gd name="T14" fmla="*/ 468 w 780"/>
                <a:gd name="T15" fmla="*/ 0 h 782"/>
                <a:gd name="T16" fmla="*/ 780 w 780"/>
                <a:gd name="T17" fmla="*/ 782 h 782"/>
                <a:gd name="T18" fmla="*/ 492 w 780"/>
                <a:gd name="T19" fmla="*/ 471 h 782"/>
                <a:gd name="T20" fmla="*/ 382 w 780"/>
                <a:gd name="T21" fmla="*/ 182 h 782"/>
                <a:gd name="T22" fmla="*/ 278 w 780"/>
                <a:gd name="T23" fmla="*/ 471 h 782"/>
                <a:gd name="T24" fmla="*/ 492 w 780"/>
                <a:gd name="T25" fmla="*/ 471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0" h="782">
                  <a:moveTo>
                    <a:pt x="780" y="782"/>
                  </a:moveTo>
                  <a:lnTo>
                    <a:pt x="609" y="782"/>
                  </a:lnTo>
                  <a:lnTo>
                    <a:pt x="540" y="603"/>
                  </a:lnTo>
                  <a:lnTo>
                    <a:pt x="230" y="603"/>
                  </a:lnTo>
                  <a:lnTo>
                    <a:pt x="166" y="782"/>
                  </a:lnTo>
                  <a:lnTo>
                    <a:pt x="0" y="782"/>
                  </a:lnTo>
                  <a:lnTo>
                    <a:pt x="302" y="0"/>
                  </a:lnTo>
                  <a:lnTo>
                    <a:pt x="468" y="0"/>
                  </a:lnTo>
                  <a:lnTo>
                    <a:pt x="780" y="782"/>
                  </a:lnTo>
                  <a:close/>
                  <a:moveTo>
                    <a:pt x="492" y="471"/>
                  </a:moveTo>
                  <a:lnTo>
                    <a:pt x="382" y="182"/>
                  </a:lnTo>
                  <a:lnTo>
                    <a:pt x="278" y="471"/>
                  </a:lnTo>
                  <a:lnTo>
                    <a:pt x="492" y="4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65163" y="1685926"/>
              <a:ext cx="1073150" cy="1046163"/>
            </a:xfrm>
            <a:custGeom>
              <a:avLst/>
              <a:gdLst>
                <a:gd name="T0" fmla="*/ 0 w 253"/>
                <a:gd name="T1" fmla="*/ 159 h 246"/>
                <a:gd name="T2" fmla="*/ 41 w 253"/>
                <a:gd name="T3" fmla="*/ 69 h 246"/>
                <a:gd name="T4" fmla="*/ 3 w 253"/>
                <a:gd name="T5" fmla="*/ 69 h 246"/>
                <a:gd name="T6" fmla="*/ 3 w 253"/>
                <a:gd name="T7" fmla="*/ 50 h 246"/>
                <a:gd name="T8" fmla="*/ 44 w 253"/>
                <a:gd name="T9" fmla="*/ 50 h 246"/>
                <a:gd name="T10" fmla="*/ 44 w 253"/>
                <a:gd name="T11" fmla="*/ 0 h 246"/>
                <a:gd name="T12" fmla="*/ 63 w 253"/>
                <a:gd name="T13" fmla="*/ 0 h 246"/>
                <a:gd name="T14" fmla="*/ 63 w 253"/>
                <a:gd name="T15" fmla="*/ 50 h 246"/>
                <a:gd name="T16" fmla="*/ 102 w 253"/>
                <a:gd name="T17" fmla="*/ 50 h 246"/>
                <a:gd name="T18" fmla="*/ 102 w 253"/>
                <a:gd name="T19" fmla="*/ 69 h 246"/>
                <a:gd name="T20" fmla="*/ 63 w 253"/>
                <a:gd name="T21" fmla="*/ 69 h 246"/>
                <a:gd name="T22" fmla="*/ 63 w 253"/>
                <a:gd name="T23" fmla="*/ 104 h 246"/>
                <a:gd name="T24" fmla="*/ 73 w 253"/>
                <a:gd name="T25" fmla="*/ 95 h 246"/>
                <a:gd name="T26" fmla="*/ 111 w 253"/>
                <a:gd name="T27" fmla="*/ 135 h 246"/>
                <a:gd name="T28" fmla="*/ 96 w 253"/>
                <a:gd name="T29" fmla="*/ 148 h 246"/>
                <a:gd name="T30" fmla="*/ 63 w 253"/>
                <a:gd name="T31" fmla="*/ 111 h 246"/>
                <a:gd name="T32" fmla="*/ 63 w 253"/>
                <a:gd name="T33" fmla="*/ 246 h 246"/>
                <a:gd name="T34" fmla="*/ 44 w 253"/>
                <a:gd name="T35" fmla="*/ 246 h 246"/>
                <a:gd name="T36" fmla="*/ 44 w 253"/>
                <a:gd name="T37" fmla="*/ 105 h 246"/>
                <a:gd name="T38" fmla="*/ 9 w 253"/>
                <a:gd name="T39" fmla="*/ 181 h 246"/>
                <a:gd name="T40" fmla="*/ 0 w 253"/>
                <a:gd name="T41" fmla="*/ 159 h 246"/>
                <a:gd name="T42" fmla="*/ 88 w 253"/>
                <a:gd name="T43" fmla="*/ 214 h 246"/>
                <a:gd name="T44" fmla="*/ 162 w 253"/>
                <a:gd name="T45" fmla="*/ 214 h 246"/>
                <a:gd name="T46" fmla="*/ 162 w 253"/>
                <a:gd name="T47" fmla="*/ 94 h 246"/>
                <a:gd name="T48" fmla="*/ 102 w 253"/>
                <a:gd name="T49" fmla="*/ 94 h 246"/>
                <a:gd name="T50" fmla="*/ 102 w 253"/>
                <a:gd name="T51" fmla="*/ 75 h 246"/>
                <a:gd name="T52" fmla="*/ 162 w 253"/>
                <a:gd name="T53" fmla="*/ 75 h 246"/>
                <a:gd name="T54" fmla="*/ 162 w 253"/>
                <a:gd name="T55" fmla="*/ 1 h 246"/>
                <a:gd name="T56" fmla="*/ 182 w 253"/>
                <a:gd name="T57" fmla="*/ 1 h 246"/>
                <a:gd name="T58" fmla="*/ 182 w 253"/>
                <a:gd name="T59" fmla="*/ 75 h 246"/>
                <a:gd name="T60" fmla="*/ 244 w 253"/>
                <a:gd name="T61" fmla="*/ 75 h 246"/>
                <a:gd name="T62" fmla="*/ 244 w 253"/>
                <a:gd name="T63" fmla="*/ 94 h 246"/>
                <a:gd name="T64" fmla="*/ 182 w 253"/>
                <a:gd name="T65" fmla="*/ 94 h 246"/>
                <a:gd name="T66" fmla="*/ 182 w 253"/>
                <a:gd name="T67" fmla="*/ 214 h 246"/>
                <a:gd name="T68" fmla="*/ 253 w 253"/>
                <a:gd name="T69" fmla="*/ 214 h 246"/>
                <a:gd name="T70" fmla="*/ 253 w 253"/>
                <a:gd name="T71" fmla="*/ 232 h 246"/>
                <a:gd name="T72" fmla="*/ 88 w 253"/>
                <a:gd name="T73" fmla="*/ 232 h 246"/>
                <a:gd name="T74" fmla="*/ 88 w 253"/>
                <a:gd name="T75" fmla="*/ 214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53" h="246">
                  <a:moveTo>
                    <a:pt x="0" y="159"/>
                  </a:moveTo>
                  <a:cubicBezTo>
                    <a:pt x="19" y="133"/>
                    <a:pt x="32" y="102"/>
                    <a:pt x="41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50"/>
                    <a:pt x="3" y="50"/>
                    <a:pt x="3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50"/>
                    <a:pt x="63" y="50"/>
                    <a:pt x="63" y="50"/>
                  </a:cubicBezTo>
                  <a:cubicBezTo>
                    <a:pt x="102" y="50"/>
                    <a:pt x="102" y="50"/>
                    <a:pt x="102" y="50"/>
                  </a:cubicBezTo>
                  <a:cubicBezTo>
                    <a:pt x="102" y="69"/>
                    <a:pt x="102" y="69"/>
                    <a:pt x="102" y="69"/>
                  </a:cubicBezTo>
                  <a:cubicBezTo>
                    <a:pt x="63" y="69"/>
                    <a:pt x="63" y="69"/>
                    <a:pt x="63" y="69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73" y="95"/>
                    <a:pt x="73" y="95"/>
                    <a:pt x="73" y="95"/>
                  </a:cubicBezTo>
                  <a:cubicBezTo>
                    <a:pt x="88" y="111"/>
                    <a:pt x="101" y="124"/>
                    <a:pt x="111" y="135"/>
                  </a:cubicBezTo>
                  <a:cubicBezTo>
                    <a:pt x="96" y="148"/>
                    <a:pt x="96" y="148"/>
                    <a:pt x="96" y="148"/>
                  </a:cubicBezTo>
                  <a:cubicBezTo>
                    <a:pt x="85" y="134"/>
                    <a:pt x="74" y="122"/>
                    <a:pt x="63" y="111"/>
                  </a:cubicBezTo>
                  <a:cubicBezTo>
                    <a:pt x="63" y="246"/>
                    <a:pt x="63" y="246"/>
                    <a:pt x="63" y="246"/>
                  </a:cubicBezTo>
                  <a:cubicBezTo>
                    <a:pt x="44" y="246"/>
                    <a:pt x="44" y="246"/>
                    <a:pt x="44" y="24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34" y="136"/>
                    <a:pt x="23" y="162"/>
                    <a:pt x="9" y="181"/>
                  </a:cubicBezTo>
                  <a:cubicBezTo>
                    <a:pt x="6" y="174"/>
                    <a:pt x="3" y="166"/>
                    <a:pt x="0" y="159"/>
                  </a:cubicBezTo>
                  <a:close/>
                  <a:moveTo>
                    <a:pt x="88" y="214"/>
                  </a:moveTo>
                  <a:cubicBezTo>
                    <a:pt x="162" y="214"/>
                    <a:pt x="162" y="214"/>
                    <a:pt x="162" y="21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2" y="1"/>
                    <a:pt x="162" y="1"/>
                    <a:pt x="162" y="1"/>
                  </a:cubicBezTo>
                  <a:cubicBezTo>
                    <a:pt x="182" y="1"/>
                    <a:pt x="182" y="1"/>
                    <a:pt x="182" y="1"/>
                  </a:cubicBezTo>
                  <a:cubicBezTo>
                    <a:pt x="182" y="75"/>
                    <a:pt x="182" y="75"/>
                    <a:pt x="182" y="75"/>
                  </a:cubicBezTo>
                  <a:cubicBezTo>
                    <a:pt x="244" y="75"/>
                    <a:pt x="244" y="75"/>
                    <a:pt x="244" y="75"/>
                  </a:cubicBezTo>
                  <a:cubicBezTo>
                    <a:pt x="244" y="94"/>
                    <a:pt x="244" y="94"/>
                    <a:pt x="244" y="94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214"/>
                    <a:pt x="182" y="214"/>
                    <a:pt x="182" y="214"/>
                  </a:cubicBezTo>
                  <a:cubicBezTo>
                    <a:pt x="253" y="214"/>
                    <a:pt x="253" y="214"/>
                    <a:pt x="253" y="214"/>
                  </a:cubicBezTo>
                  <a:cubicBezTo>
                    <a:pt x="253" y="232"/>
                    <a:pt x="253" y="232"/>
                    <a:pt x="253" y="232"/>
                  </a:cubicBezTo>
                  <a:cubicBezTo>
                    <a:pt x="88" y="232"/>
                    <a:pt x="88" y="232"/>
                    <a:pt x="88" y="232"/>
                  </a:cubicBezTo>
                  <a:lnTo>
                    <a:pt x="88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1766888" y="1673226"/>
              <a:ext cx="1068388" cy="1050925"/>
            </a:xfrm>
            <a:custGeom>
              <a:avLst/>
              <a:gdLst>
                <a:gd name="T0" fmla="*/ 0 w 252"/>
                <a:gd name="T1" fmla="*/ 136 h 247"/>
                <a:gd name="T2" fmla="*/ 37 w 252"/>
                <a:gd name="T3" fmla="*/ 129 h 247"/>
                <a:gd name="T4" fmla="*/ 37 w 252"/>
                <a:gd name="T5" fmla="*/ 75 h 247"/>
                <a:gd name="T6" fmla="*/ 3 w 252"/>
                <a:gd name="T7" fmla="*/ 75 h 247"/>
                <a:gd name="T8" fmla="*/ 3 w 252"/>
                <a:gd name="T9" fmla="*/ 57 h 247"/>
                <a:gd name="T10" fmla="*/ 37 w 252"/>
                <a:gd name="T11" fmla="*/ 57 h 247"/>
                <a:gd name="T12" fmla="*/ 37 w 252"/>
                <a:gd name="T13" fmla="*/ 0 h 247"/>
                <a:gd name="T14" fmla="*/ 56 w 252"/>
                <a:gd name="T15" fmla="*/ 0 h 247"/>
                <a:gd name="T16" fmla="*/ 56 w 252"/>
                <a:gd name="T17" fmla="*/ 57 h 247"/>
                <a:gd name="T18" fmla="*/ 88 w 252"/>
                <a:gd name="T19" fmla="*/ 57 h 247"/>
                <a:gd name="T20" fmla="*/ 88 w 252"/>
                <a:gd name="T21" fmla="*/ 75 h 247"/>
                <a:gd name="T22" fmla="*/ 56 w 252"/>
                <a:gd name="T23" fmla="*/ 75 h 247"/>
                <a:gd name="T24" fmla="*/ 56 w 252"/>
                <a:gd name="T25" fmla="*/ 125 h 247"/>
                <a:gd name="T26" fmla="*/ 94 w 252"/>
                <a:gd name="T27" fmla="*/ 116 h 247"/>
                <a:gd name="T28" fmla="*/ 94 w 252"/>
                <a:gd name="T29" fmla="*/ 136 h 247"/>
                <a:gd name="T30" fmla="*/ 56 w 252"/>
                <a:gd name="T31" fmla="*/ 144 h 247"/>
                <a:gd name="T32" fmla="*/ 56 w 252"/>
                <a:gd name="T33" fmla="*/ 219 h 247"/>
                <a:gd name="T34" fmla="*/ 33 w 252"/>
                <a:gd name="T35" fmla="*/ 247 h 247"/>
                <a:gd name="T36" fmla="*/ 6 w 252"/>
                <a:gd name="T37" fmla="*/ 247 h 247"/>
                <a:gd name="T38" fmla="*/ 3 w 252"/>
                <a:gd name="T39" fmla="*/ 226 h 247"/>
                <a:gd name="T40" fmla="*/ 27 w 252"/>
                <a:gd name="T41" fmla="*/ 228 h 247"/>
                <a:gd name="T42" fmla="*/ 37 w 252"/>
                <a:gd name="T43" fmla="*/ 216 h 247"/>
                <a:gd name="T44" fmla="*/ 37 w 252"/>
                <a:gd name="T45" fmla="*/ 148 h 247"/>
                <a:gd name="T46" fmla="*/ 4 w 252"/>
                <a:gd name="T47" fmla="*/ 156 h 247"/>
                <a:gd name="T48" fmla="*/ 0 w 252"/>
                <a:gd name="T49" fmla="*/ 136 h 247"/>
                <a:gd name="T50" fmla="*/ 82 w 252"/>
                <a:gd name="T51" fmla="*/ 218 h 247"/>
                <a:gd name="T52" fmla="*/ 169 w 252"/>
                <a:gd name="T53" fmla="*/ 218 h 247"/>
                <a:gd name="T54" fmla="*/ 203 w 252"/>
                <a:gd name="T55" fmla="*/ 83 h 247"/>
                <a:gd name="T56" fmla="*/ 225 w 252"/>
                <a:gd name="T57" fmla="*/ 88 h 247"/>
                <a:gd name="T58" fmla="*/ 189 w 252"/>
                <a:gd name="T59" fmla="*/ 218 h 247"/>
                <a:gd name="T60" fmla="*/ 252 w 252"/>
                <a:gd name="T61" fmla="*/ 218 h 247"/>
                <a:gd name="T62" fmla="*/ 252 w 252"/>
                <a:gd name="T63" fmla="*/ 237 h 247"/>
                <a:gd name="T64" fmla="*/ 82 w 252"/>
                <a:gd name="T65" fmla="*/ 237 h 247"/>
                <a:gd name="T66" fmla="*/ 82 w 252"/>
                <a:gd name="T67" fmla="*/ 218 h 247"/>
                <a:gd name="T68" fmla="*/ 96 w 252"/>
                <a:gd name="T69" fmla="*/ 45 h 247"/>
                <a:gd name="T70" fmla="*/ 168 w 252"/>
                <a:gd name="T71" fmla="*/ 45 h 247"/>
                <a:gd name="T72" fmla="*/ 145 w 252"/>
                <a:gd name="T73" fmla="*/ 10 h 247"/>
                <a:gd name="T74" fmla="*/ 162 w 252"/>
                <a:gd name="T75" fmla="*/ 0 h 247"/>
                <a:gd name="T76" fmla="*/ 186 w 252"/>
                <a:gd name="T77" fmla="*/ 34 h 247"/>
                <a:gd name="T78" fmla="*/ 169 w 252"/>
                <a:gd name="T79" fmla="*/ 45 h 247"/>
                <a:gd name="T80" fmla="*/ 242 w 252"/>
                <a:gd name="T81" fmla="*/ 45 h 247"/>
                <a:gd name="T82" fmla="*/ 242 w 252"/>
                <a:gd name="T83" fmla="*/ 64 h 247"/>
                <a:gd name="T84" fmla="*/ 96 w 252"/>
                <a:gd name="T85" fmla="*/ 64 h 247"/>
                <a:gd name="T86" fmla="*/ 96 w 252"/>
                <a:gd name="T87" fmla="*/ 45 h 247"/>
                <a:gd name="T88" fmla="*/ 108 w 252"/>
                <a:gd name="T89" fmla="*/ 89 h 247"/>
                <a:gd name="T90" fmla="*/ 128 w 252"/>
                <a:gd name="T91" fmla="*/ 83 h 247"/>
                <a:gd name="T92" fmla="*/ 153 w 252"/>
                <a:gd name="T93" fmla="*/ 195 h 247"/>
                <a:gd name="T94" fmla="*/ 132 w 252"/>
                <a:gd name="T95" fmla="*/ 200 h 247"/>
                <a:gd name="T96" fmla="*/ 108 w 252"/>
                <a:gd name="T97" fmla="*/ 89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2" h="247">
                  <a:moveTo>
                    <a:pt x="0" y="136"/>
                  </a:moveTo>
                  <a:cubicBezTo>
                    <a:pt x="12" y="134"/>
                    <a:pt x="24" y="132"/>
                    <a:pt x="37" y="129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3" y="57"/>
                    <a:pt x="3" y="57"/>
                    <a:pt x="3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75"/>
                    <a:pt x="88" y="75"/>
                    <a:pt x="88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125"/>
                    <a:pt x="56" y="125"/>
                    <a:pt x="56" y="125"/>
                  </a:cubicBezTo>
                  <a:cubicBezTo>
                    <a:pt x="68" y="122"/>
                    <a:pt x="81" y="120"/>
                    <a:pt x="94" y="116"/>
                  </a:cubicBezTo>
                  <a:cubicBezTo>
                    <a:pt x="94" y="123"/>
                    <a:pt x="94" y="129"/>
                    <a:pt x="94" y="136"/>
                  </a:cubicBezTo>
                  <a:cubicBezTo>
                    <a:pt x="84" y="138"/>
                    <a:pt x="72" y="140"/>
                    <a:pt x="56" y="144"/>
                  </a:cubicBezTo>
                  <a:cubicBezTo>
                    <a:pt x="56" y="219"/>
                    <a:pt x="56" y="219"/>
                    <a:pt x="56" y="219"/>
                  </a:cubicBezTo>
                  <a:cubicBezTo>
                    <a:pt x="56" y="238"/>
                    <a:pt x="48" y="247"/>
                    <a:pt x="33" y="247"/>
                  </a:cubicBezTo>
                  <a:cubicBezTo>
                    <a:pt x="26" y="247"/>
                    <a:pt x="17" y="247"/>
                    <a:pt x="6" y="247"/>
                  </a:cubicBezTo>
                  <a:cubicBezTo>
                    <a:pt x="5" y="240"/>
                    <a:pt x="4" y="233"/>
                    <a:pt x="3" y="226"/>
                  </a:cubicBezTo>
                  <a:cubicBezTo>
                    <a:pt x="13" y="227"/>
                    <a:pt x="21" y="228"/>
                    <a:pt x="27" y="228"/>
                  </a:cubicBezTo>
                  <a:cubicBezTo>
                    <a:pt x="33" y="228"/>
                    <a:pt x="37" y="224"/>
                    <a:pt x="37" y="216"/>
                  </a:cubicBezTo>
                  <a:cubicBezTo>
                    <a:pt x="37" y="148"/>
                    <a:pt x="37" y="148"/>
                    <a:pt x="37" y="148"/>
                  </a:cubicBezTo>
                  <a:cubicBezTo>
                    <a:pt x="27" y="151"/>
                    <a:pt x="16" y="153"/>
                    <a:pt x="4" y="156"/>
                  </a:cubicBezTo>
                  <a:lnTo>
                    <a:pt x="0" y="136"/>
                  </a:lnTo>
                  <a:close/>
                  <a:moveTo>
                    <a:pt x="82" y="218"/>
                  </a:moveTo>
                  <a:cubicBezTo>
                    <a:pt x="169" y="218"/>
                    <a:pt x="169" y="218"/>
                    <a:pt x="169" y="218"/>
                  </a:cubicBezTo>
                  <a:cubicBezTo>
                    <a:pt x="181" y="178"/>
                    <a:pt x="192" y="133"/>
                    <a:pt x="203" y="83"/>
                  </a:cubicBezTo>
                  <a:cubicBezTo>
                    <a:pt x="225" y="88"/>
                    <a:pt x="225" y="88"/>
                    <a:pt x="225" y="88"/>
                  </a:cubicBezTo>
                  <a:cubicBezTo>
                    <a:pt x="215" y="129"/>
                    <a:pt x="203" y="172"/>
                    <a:pt x="189" y="218"/>
                  </a:cubicBezTo>
                  <a:cubicBezTo>
                    <a:pt x="252" y="218"/>
                    <a:pt x="252" y="218"/>
                    <a:pt x="252" y="218"/>
                  </a:cubicBezTo>
                  <a:cubicBezTo>
                    <a:pt x="252" y="237"/>
                    <a:pt x="252" y="237"/>
                    <a:pt x="252" y="237"/>
                  </a:cubicBezTo>
                  <a:cubicBezTo>
                    <a:pt x="82" y="237"/>
                    <a:pt x="82" y="237"/>
                    <a:pt x="82" y="237"/>
                  </a:cubicBezTo>
                  <a:lnTo>
                    <a:pt x="82" y="218"/>
                  </a:lnTo>
                  <a:close/>
                  <a:moveTo>
                    <a:pt x="96" y="45"/>
                  </a:moveTo>
                  <a:cubicBezTo>
                    <a:pt x="168" y="45"/>
                    <a:pt x="168" y="45"/>
                    <a:pt x="168" y="45"/>
                  </a:cubicBezTo>
                  <a:cubicBezTo>
                    <a:pt x="162" y="34"/>
                    <a:pt x="154" y="23"/>
                    <a:pt x="145" y="10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71" y="12"/>
                    <a:pt x="179" y="23"/>
                    <a:pt x="186" y="34"/>
                  </a:cubicBezTo>
                  <a:cubicBezTo>
                    <a:pt x="169" y="45"/>
                    <a:pt x="169" y="45"/>
                    <a:pt x="169" y="45"/>
                  </a:cubicBezTo>
                  <a:cubicBezTo>
                    <a:pt x="242" y="45"/>
                    <a:pt x="242" y="45"/>
                    <a:pt x="242" y="45"/>
                  </a:cubicBezTo>
                  <a:cubicBezTo>
                    <a:pt x="242" y="64"/>
                    <a:pt x="242" y="64"/>
                    <a:pt x="242" y="64"/>
                  </a:cubicBezTo>
                  <a:cubicBezTo>
                    <a:pt x="96" y="64"/>
                    <a:pt x="96" y="64"/>
                    <a:pt x="96" y="64"/>
                  </a:cubicBezTo>
                  <a:lnTo>
                    <a:pt x="96" y="45"/>
                  </a:lnTo>
                  <a:close/>
                  <a:moveTo>
                    <a:pt x="108" y="89"/>
                  </a:moveTo>
                  <a:cubicBezTo>
                    <a:pt x="128" y="83"/>
                    <a:pt x="128" y="83"/>
                    <a:pt x="128" y="83"/>
                  </a:cubicBezTo>
                  <a:cubicBezTo>
                    <a:pt x="138" y="121"/>
                    <a:pt x="146" y="159"/>
                    <a:pt x="153" y="195"/>
                  </a:cubicBezTo>
                  <a:cubicBezTo>
                    <a:pt x="132" y="200"/>
                    <a:pt x="132" y="200"/>
                    <a:pt x="132" y="200"/>
                  </a:cubicBezTo>
                  <a:cubicBezTo>
                    <a:pt x="124" y="154"/>
                    <a:pt x="116" y="117"/>
                    <a:pt x="10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870200" y="1673226"/>
              <a:ext cx="1068388" cy="1050925"/>
            </a:xfrm>
            <a:custGeom>
              <a:avLst/>
              <a:gdLst>
                <a:gd name="T0" fmla="*/ 0 w 252"/>
                <a:gd name="T1" fmla="*/ 136 h 247"/>
                <a:gd name="T2" fmla="*/ 37 w 252"/>
                <a:gd name="T3" fmla="*/ 129 h 247"/>
                <a:gd name="T4" fmla="*/ 37 w 252"/>
                <a:gd name="T5" fmla="*/ 75 h 247"/>
                <a:gd name="T6" fmla="*/ 2 w 252"/>
                <a:gd name="T7" fmla="*/ 75 h 247"/>
                <a:gd name="T8" fmla="*/ 2 w 252"/>
                <a:gd name="T9" fmla="*/ 57 h 247"/>
                <a:gd name="T10" fmla="*/ 37 w 252"/>
                <a:gd name="T11" fmla="*/ 57 h 247"/>
                <a:gd name="T12" fmla="*/ 37 w 252"/>
                <a:gd name="T13" fmla="*/ 0 h 247"/>
                <a:gd name="T14" fmla="*/ 56 w 252"/>
                <a:gd name="T15" fmla="*/ 0 h 247"/>
                <a:gd name="T16" fmla="*/ 56 w 252"/>
                <a:gd name="T17" fmla="*/ 57 h 247"/>
                <a:gd name="T18" fmla="*/ 88 w 252"/>
                <a:gd name="T19" fmla="*/ 57 h 247"/>
                <a:gd name="T20" fmla="*/ 88 w 252"/>
                <a:gd name="T21" fmla="*/ 75 h 247"/>
                <a:gd name="T22" fmla="*/ 56 w 252"/>
                <a:gd name="T23" fmla="*/ 75 h 247"/>
                <a:gd name="T24" fmla="*/ 56 w 252"/>
                <a:gd name="T25" fmla="*/ 125 h 247"/>
                <a:gd name="T26" fmla="*/ 93 w 252"/>
                <a:gd name="T27" fmla="*/ 116 h 247"/>
                <a:gd name="T28" fmla="*/ 94 w 252"/>
                <a:gd name="T29" fmla="*/ 136 h 247"/>
                <a:gd name="T30" fmla="*/ 56 w 252"/>
                <a:gd name="T31" fmla="*/ 144 h 247"/>
                <a:gd name="T32" fmla="*/ 56 w 252"/>
                <a:gd name="T33" fmla="*/ 219 h 247"/>
                <a:gd name="T34" fmla="*/ 33 w 252"/>
                <a:gd name="T35" fmla="*/ 247 h 247"/>
                <a:gd name="T36" fmla="*/ 6 w 252"/>
                <a:gd name="T37" fmla="*/ 247 h 247"/>
                <a:gd name="T38" fmla="*/ 3 w 252"/>
                <a:gd name="T39" fmla="*/ 226 h 247"/>
                <a:gd name="T40" fmla="*/ 26 w 252"/>
                <a:gd name="T41" fmla="*/ 228 h 247"/>
                <a:gd name="T42" fmla="*/ 37 w 252"/>
                <a:gd name="T43" fmla="*/ 216 h 247"/>
                <a:gd name="T44" fmla="*/ 37 w 252"/>
                <a:gd name="T45" fmla="*/ 148 h 247"/>
                <a:gd name="T46" fmla="*/ 4 w 252"/>
                <a:gd name="T47" fmla="*/ 156 h 247"/>
                <a:gd name="T48" fmla="*/ 0 w 252"/>
                <a:gd name="T49" fmla="*/ 136 h 247"/>
                <a:gd name="T50" fmla="*/ 82 w 252"/>
                <a:gd name="T51" fmla="*/ 218 h 247"/>
                <a:gd name="T52" fmla="*/ 169 w 252"/>
                <a:gd name="T53" fmla="*/ 218 h 247"/>
                <a:gd name="T54" fmla="*/ 203 w 252"/>
                <a:gd name="T55" fmla="*/ 83 h 247"/>
                <a:gd name="T56" fmla="*/ 225 w 252"/>
                <a:gd name="T57" fmla="*/ 88 h 247"/>
                <a:gd name="T58" fmla="*/ 189 w 252"/>
                <a:gd name="T59" fmla="*/ 218 h 247"/>
                <a:gd name="T60" fmla="*/ 252 w 252"/>
                <a:gd name="T61" fmla="*/ 218 h 247"/>
                <a:gd name="T62" fmla="*/ 252 w 252"/>
                <a:gd name="T63" fmla="*/ 237 h 247"/>
                <a:gd name="T64" fmla="*/ 82 w 252"/>
                <a:gd name="T65" fmla="*/ 237 h 247"/>
                <a:gd name="T66" fmla="*/ 82 w 252"/>
                <a:gd name="T67" fmla="*/ 218 h 247"/>
                <a:gd name="T68" fmla="*/ 96 w 252"/>
                <a:gd name="T69" fmla="*/ 45 h 247"/>
                <a:gd name="T70" fmla="*/ 167 w 252"/>
                <a:gd name="T71" fmla="*/ 45 h 247"/>
                <a:gd name="T72" fmla="*/ 145 w 252"/>
                <a:gd name="T73" fmla="*/ 10 h 247"/>
                <a:gd name="T74" fmla="*/ 162 w 252"/>
                <a:gd name="T75" fmla="*/ 0 h 247"/>
                <a:gd name="T76" fmla="*/ 186 w 252"/>
                <a:gd name="T77" fmla="*/ 34 h 247"/>
                <a:gd name="T78" fmla="*/ 169 w 252"/>
                <a:gd name="T79" fmla="*/ 45 h 247"/>
                <a:gd name="T80" fmla="*/ 242 w 252"/>
                <a:gd name="T81" fmla="*/ 45 h 247"/>
                <a:gd name="T82" fmla="*/ 242 w 252"/>
                <a:gd name="T83" fmla="*/ 64 h 247"/>
                <a:gd name="T84" fmla="*/ 96 w 252"/>
                <a:gd name="T85" fmla="*/ 64 h 247"/>
                <a:gd name="T86" fmla="*/ 96 w 252"/>
                <a:gd name="T87" fmla="*/ 45 h 247"/>
                <a:gd name="T88" fmla="*/ 108 w 252"/>
                <a:gd name="T89" fmla="*/ 89 h 247"/>
                <a:gd name="T90" fmla="*/ 128 w 252"/>
                <a:gd name="T91" fmla="*/ 83 h 247"/>
                <a:gd name="T92" fmla="*/ 152 w 252"/>
                <a:gd name="T93" fmla="*/ 195 h 247"/>
                <a:gd name="T94" fmla="*/ 132 w 252"/>
                <a:gd name="T95" fmla="*/ 200 h 247"/>
                <a:gd name="T96" fmla="*/ 108 w 252"/>
                <a:gd name="T97" fmla="*/ 89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2" h="247">
                  <a:moveTo>
                    <a:pt x="0" y="136"/>
                  </a:moveTo>
                  <a:cubicBezTo>
                    <a:pt x="11" y="134"/>
                    <a:pt x="24" y="132"/>
                    <a:pt x="37" y="129"/>
                  </a:cubicBezTo>
                  <a:cubicBezTo>
                    <a:pt x="37" y="75"/>
                    <a:pt x="37" y="75"/>
                    <a:pt x="37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57"/>
                    <a:pt x="2" y="57"/>
                    <a:pt x="2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57"/>
                    <a:pt x="56" y="57"/>
                    <a:pt x="56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75"/>
                    <a:pt x="88" y="75"/>
                    <a:pt x="88" y="75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6" y="125"/>
                    <a:pt x="56" y="125"/>
                    <a:pt x="56" y="125"/>
                  </a:cubicBezTo>
                  <a:cubicBezTo>
                    <a:pt x="68" y="122"/>
                    <a:pt x="80" y="120"/>
                    <a:pt x="93" y="116"/>
                  </a:cubicBezTo>
                  <a:cubicBezTo>
                    <a:pt x="93" y="123"/>
                    <a:pt x="94" y="129"/>
                    <a:pt x="94" y="136"/>
                  </a:cubicBezTo>
                  <a:cubicBezTo>
                    <a:pt x="84" y="138"/>
                    <a:pt x="71" y="140"/>
                    <a:pt x="56" y="144"/>
                  </a:cubicBezTo>
                  <a:cubicBezTo>
                    <a:pt x="56" y="219"/>
                    <a:pt x="56" y="219"/>
                    <a:pt x="56" y="219"/>
                  </a:cubicBezTo>
                  <a:cubicBezTo>
                    <a:pt x="56" y="238"/>
                    <a:pt x="48" y="247"/>
                    <a:pt x="33" y="247"/>
                  </a:cubicBezTo>
                  <a:cubicBezTo>
                    <a:pt x="25" y="247"/>
                    <a:pt x="16" y="247"/>
                    <a:pt x="6" y="247"/>
                  </a:cubicBezTo>
                  <a:cubicBezTo>
                    <a:pt x="5" y="240"/>
                    <a:pt x="4" y="233"/>
                    <a:pt x="3" y="226"/>
                  </a:cubicBezTo>
                  <a:cubicBezTo>
                    <a:pt x="13" y="227"/>
                    <a:pt x="21" y="228"/>
                    <a:pt x="26" y="228"/>
                  </a:cubicBezTo>
                  <a:cubicBezTo>
                    <a:pt x="33" y="228"/>
                    <a:pt x="37" y="224"/>
                    <a:pt x="37" y="216"/>
                  </a:cubicBezTo>
                  <a:cubicBezTo>
                    <a:pt x="37" y="148"/>
                    <a:pt x="37" y="148"/>
                    <a:pt x="37" y="148"/>
                  </a:cubicBezTo>
                  <a:cubicBezTo>
                    <a:pt x="27" y="151"/>
                    <a:pt x="16" y="153"/>
                    <a:pt x="4" y="156"/>
                  </a:cubicBezTo>
                  <a:lnTo>
                    <a:pt x="0" y="136"/>
                  </a:lnTo>
                  <a:close/>
                  <a:moveTo>
                    <a:pt x="82" y="218"/>
                  </a:moveTo>
                  <a:cubicBezTo>
                    <a:pt x="169" y="218"/>
                    <a:pt x="169" y="218"/>
                    <a:pt x="169" y="218"/>
                  </a:cubicBezTo>
                  <a:cubicBezTo>
                    <a:pt x="181" y="178"/>
                    <a:pt x="192" y="133"/>
                    <a:pt x="203" y="83"/>
                  </a:cubicBezTo>
                  <a:cubicBezTo>
                    <a:pt x="225" y="88"/>
                    <a:pt x="225" y="88"/>
                    <a:pt x="225" y="88"/>
                  </a:cubicBezTo>
                  <a:cubicBezTo>
                    <a:pt x="215" y="129"/>
                    <a:pt x="203" y="172"/>
                    <a:pt x="189" y="218"/>
                  </a:cubicBezTo>
                  <a:cubicBezTo>
                    <a:pt x="252" y="218"/>
                    <a:pt x="252" y="218"/>
                    <a:pt x="252" y="218"/>
                  </a:cubicBezTo>
                  <a:cubicBezTo>
                    <a:pt x="252" y="237"/>
                    <a:pt x="252" y="237"/>
                    <a:pt x="252" y="237"/>
                  </a:cubicBezTo>
                  <a:cubicBezTo>
                    <a:pt x="82" y="237"/>
                    <a:pt x="82" y="237"/>
                    <a:pt x="82" y="237"/>
                  </a:cubicBezTo>
                  <a:lnTo>
                    <a:pt x="82" y="218"/>
                  </a:lnTo>
                  <a:close/>
                  <a:moveTo>
                    <a:pt x="96" y="45"/>
                  </a:moveTo>
                  <a:cubicBezTo>
                    <a:pt x="167" y="45"/>
                    <a:pt x="167" y="45"/>
                    <a:pt x="167" y="45"/>
                  </a:cubicBezTo>
                  <a:cubicBezTo>
                    <a:pt x="161" y="34"/>
                    <a:pt x="154" y="23"/>
                    <a:pt x="145" y="10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71" y="12"/>
                    <a:pt x="179" y="23"/>
                    <a:pt x="186" y="34"/>
                  </a:cubicBezTo>
                  <a:cubicBezTo>
                    <a:pt x="169" y="45"/>
                    <a:pt x="169" y="45"/>
                    <a:pt x="169" y="45"/>
                  </a:cubicBezTo>
                  <a:cubicBezTo>
                    <a:pt x="242" y="45"/>
                    <a:pt x="242" y="45"/>
                    <a:pt x="242" y="45"/>
                  </a:cubicBezTo>
                  <a:cubicBezTo>
                    <a:pt x="242" y="64"/>
                    <a:pt x="242" y="64"/>
                    <a:pt x="242" y="64"/>
                  </a:cubicBezTo>
                  <a:cubicBezTo>
                    <a:pt x="96" y="64"/>
                    <a:pt x="96" y="64"/>
                    <a:pt x="96" y="64"/>
                  </a:cubicBezTo>
                  <a:lnTo>
                    <a:pt x="96" y="45"/>
                  </a:lnTo>
                  <a:close/>
                  <a:moveTo>
                    <a:pt x="108" y="89"/>
                  </a:moveTo>
                  <a:cubicBezTo>
                    <a:pt x="128" y="83"/>
                    <a:pt x="128" y="83"/>
                    <a:pt x="128" y="83"/>
                  </a:cubicBezTo>
                  <a:cubicBezTo>
                    <a:pt x="137" y="121"/>
                    <a:pt x="146" y="159"/>
                    <a:pt x="152" y="195"/>
                  </a:cubicBezTo>
                  <a:cubicBezTo>
                    <a:pt x="132" y="200"/>
                    <a:pt x="132" y="200"/>
                    <a:pt x="132" y="200"/>
                  </a:cubicBezTo>
                  <a:cubicBezTo>
                    <a:pt x="124" y="154"/>
                    <a:pt x="116" y="117"/>
                    <a:pt x="108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3967163" y="1676401"/>
              <a:ext cx="1055688" cy="1060450"/>
            </a:xfrm>
            <a:custGeom>
              <a:avLst/>
              <a:gdLst>
                <a:gd name="T0" fmla="*/ 71 w 249"/>
                <a:gd name="T1" fmla="*/ 0 h 249"/>
                <a:gd name="T2" fmla="*/ 130 w 249"/>
                <a:gd name="T3" fmla="*/ 23 h 249"/>
                <a:gd name="T4" fmla="*/ 48 w 249"/>
                <a:gd name="T5" fmla="*/ 39 h 249"/>
                <a:gd name="T6" fmla="*/ 0 w 249"/>
                <a:gd name="T7" fmla="*/ 64 h 249"/>
                <a:gd name="T8" fmla="*/ 20 w 249"/>
                <a:gd name="T9" fmla="*/ 102 h 249"/>
                <a:gd name="T10" fmla="*/ 39 w 249"/>
                <a:gd name="T11" fmla="*/ 249 h 249"/>
                <a:gd name="T12" fmla="*/ 20 w 249"/>
                <a:gd name="T13" fmla="*/ 102 h 249"/>
                <a:gd name="T14" fmla="*/ 47 w 249"/>
                <a:gd name="T15" fmla="*/ 63 h 249"/>
                <a:gd name="T16" fmla="*/ 61 w 249"/>
                <a:gd name="T17" fmla="*/ 105 h 249"/>
                <a:gd name="T18" fmla="*/ 85 w 249"/>
                <a:gd name="T19" fmla="*/ 76 h 249"/>
                <a:gd name="T20" fmla="*/ 78 w 249"/>
                <a:gd name="T21" fmla="*/ 41 h 249"/>
                <a:gd name="T22" fmla="*/ 85 w 249"/>
                <a:gd name="T23" fmla="*/ 76 h 249"/>
                <a:gd name="T24" fmla="*/ 180 w 249"/>
                <a:gd name="T25" fmla="*/ 117 h 249"/>
                <a:gd name="T26" fmla="*/ 91 w 249"/>
                <a:gd name="T27" fmla="*/ 211 h 249"/>
                <a:gd name="T28" fmla="*/ 74 w 249"/>
                <a:gd name="T29" fmla="*/ 221 h 249"/>
                <a:gd name="T30" fmla="*/ 90 w 249"/>
                <a:gd name="T31" fmla="*/ 93 h 249"/>
                <a:gd name="T32" fmla="*/ 235 w 249"/>
                <a:gd name="T33" fmla="*/ 77 h 249"/>
                <a:gd name="T34" fmla="*/ 203 w 249"/>
                <a:gd name="T35" fmla="*/ 249 h 249"/>
                <a:gd name="T36" fmla="*/ 168 w 249"/>
                <a:gd name="T37" fmla="*/ 229 h 249"/>
                <a:gd name="T38" fmla="*/ 217 w 249"/>
                <a:gd name="T39" fmla="*/ 215 h 249"/>
                <a:gd name="T40" fmla="*/ 90 w 249"/>
                <a:gd name="T41" fmla="*/ 93 h 249"/>
                <a:gd name="T42" fmla="*/ 91 w 249"/>
                <a:gd name="T43" fmla="*/ 132 h 249"/>
                <a:gd name="T44" fmla="*/ 163 w 249"/>
                <a:gd name="T45" fmla="*/ 156 h 249"/>
                <a:gd name="T46" fmla="*/ 91 w 249"/>
                <a:gd name="T47" fmla="*/ 196 h 249"/>
                <a:gd name="T48" fmla="*/ 163 w 249"/>
                <a:gd name="T49" fmla="*/ 171 h 249"/>
                <a:gd name="T50" fmla="*/ 91 w 249"/>
                <a:gd name="T51" fmla="*/ 196 h 249"/>
                <a:gd name="T52" fmla="*/ 181 w 249"/>
                <a:gd name="T53" fmla="*/ 0 h 249"/>
                <a:gd name="T54" fmla="*/ 249 w 249"/>
                <a:gd name="T55" fmla="*/ 23 h 249"/>
                <a:gd name="T56" fmla="*/ 159 w 249"/>
                <a:gd name="T57" fmla="*/ 39 h 249"/>
                <a:gd name="T58" fmla="*/ 118 w 249"/>
                <a:gd name="T59" fmla="*/ 62 h 249"/>
                <a:gd name="T60" fmla="*/ 193 w 249"/>
                <a:gd name="T61" fmla="*/ 76 h 249"/>
                <a:gd name="T62" fmla="*/ 185 w 249"/>
                <a:gd name="T63" fmla="*/ 41 h 249"/>
                <a:gd name="T64" fmla="*/ 193 w 249"/>
                <a:gd name="T65" fmla="*/ 7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9" h="249">
                  <a:moveTo>
                    <a:pt x="50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67" y="8"/>
                    <a:pt x="63" y="16"/>
                    <a:pt x="58" y="23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30" y="39"/>
                    <a:pt x="130" y="39"/>
                    <a:pt x="130" y="39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37" y="54"/>
                    <a:pt x="26" y="66"/>
                    <a:pt x="14" y="78"/>
                  </a:cubicBezTo>
                  <a:cubicBezTo>
                    <a:pt x="10" y="74"/>
                    <a:pt x="6" y="69"/>
                    <a:pt x="0" y="64"/>
                  </a:cubicBezTo>
                  <a:cubicBezTo>
                    <a:pt x="21" y="46"/>
                    <a:pt x="38" y="24"/>
                    <a:pt x="50" y="0"/>
                  </a:cubicBezTo>
                  <a:close/>
                  <a:moveTo>
                    <a:pt x="20" y="102"/>
                  </a:moveTo>
                  <a:cubicBezTo>
                    <a:pt x="39" y="102"/>
                    <a:pt x="39" y="102"/>
                    <a:pt x="39" y="102"/>
                  </a:cubicBezTo>
                  <a:cubicBezTo>
                    <a:pt x="39" y="249"/>
                    <a:pt x="39" y="249"/>
                    <a:pt x="39" y="249"/>
                  </a:cubicBezTo>
                  <a:cubicBezTo>
                    <a:pt x="20" y="249"/>
                    <a:pt x="20" y="249"/>
                    <a:pt x="20" y="249"/>
                  </a:cubicBezTo>
                  <a:lnTo>
                    <a:pt x="20" y="102"/>
                  </a:lnTo>
                  <a:close/>
                  <a:moveTo>
                    <a:pt x="34" y="74"/>
                  </a:moveTo>
                  <a:cubicBezTo>
                    <a:pt x="47" y="63"/>
                    <a:pt x="47" y="63"/>
                    <a:pt x="47" y="63"/>
                  </a:cubicBezTo>
                  <a:cubicBezTo>
                    <a:pt x="57" y="72"/>
                    <a:pt x="67" y="82"/>
                    <a:pt x="76" y="92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54" y="95"/>
                    <a:pt x="44" y="84"/>
                    <a:pt x="34" y="74"/>
                  </a:cubicBezTo>
                  <a:close/>
                  <a:moveTo>
                    <a:pt x="85" y="76"/>
                  </a:moveTo>
                  <a:cubicBezTo>
                    <a:pt x="79" y="67"/>
                    <a:pt x="72" y="59"/>
                    <a:pt x="65" y="5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86" y="48"/>
                    <a:pt x="93" y="56"/>
                    <a:pt x="100" y="65"/>
                  </a:cubicBezTo>
                  <a:lnTo>
                    <a:pt x="85" y="76"/>
                  </a:lnTo>
                  <a:close/>
                  <a:moveTo>
                    <a:pt x="74" y="117"/>
                  </a:moveTo>
                  <a:cubicBezTo>
                    <a:pt x="180" y="117"/>
                    <a:pt x="180" y="117"/>
                    <a:pt x="180" y="117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91" y="211"/>
                    <a:pt x="91" y="211"/>
                    <a:pt x="91" y="21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74" y="221"/>
                    <a:pt x="74" y="221"/>
                    <a:pt x="74" y="221"/>
                  </a:cubicBezTo>
                  <a:lnTo>
                    <a:pt x="74" y="117"/>
                  </a:lnTo>
                  <a:close/>
                  <a:moveTo>
                    <a:pt x="90" y="93"/>
                  </a:moveTo>
                  <a:cubicBezTo>
                    <a:pt x="90" y="77"/>
                    <a:pt x="90" y="77"/>
                    <a:pt x="90" y="77"/>
                  </a:cubicBezTo>
                  <a:cubicBezTo>
                    <a:pt x="235" y="77"/>
                    <a:pt x="235" y="77"/>
                    <a:pt x="235" y="77"/>
                  </a:cubicBezTo>
                  <a:cubicBezTo>
                    <a:pt x="235" y="216"/>
                    <a:pt x="235" y="216"/>
                    <a:pt x="235" y="216"/>
                  </a:cubicBezTo>
                  <a:cubicBezTo>
                    <a:pt x="235" y="238"/>
                    <a:pt x="225" y="249"/>
                    <a:pt x="203" y="249"/>
                  </a:cubicBezTo>
                  <a:cubicBezTo>
                    <a:pt x="193" y="249"/>
                    <a:pt x="183" y="249"/>
                    <a:pt x="172" y="248"/>
                  </a:cubicBezTo>
                  <a:cubicBezTo>
                    <a:pt x="172" y="243"/>
                    <a:pt x="170" y="237"/>
                    <a:pt x="168" y="229"/>
                  </a:cubicBezTo>
                  <a:cubicBezTo>
                    <a:pt x="181" y="230"/>
                    <a:pt x="192" y="230"/>
                    <a:pt x="202" y="230"/>
                  </a:cubicBezTo>
                  <a:cubicBezTo>
                    <a:pt x="212" y="230"/>
                    <a:pt x="217" y="225"/>
                    <a:pt x="217" y="215"/>
                  </a:cubicBezTo>
                  <a:cubicBezTo>
                    <a:pt x="217" y="93"/>
                    <a:pt x="217" y="93"/>
                    <a:pt x="217" y="93"/>
                  </a:cubicBezTo>
                  <a:lnTo>
                    <a:pt x="90" y="93"/>
                  </a:lnTo>
                  <a:close/>
                  <a:moveTo>
                    <a:pt x="163" y="132"/>
                  </a:moveTo>
                  <a:cubicBezTo>
                    <a:pt x="91" y="132"/>
                    <a:pt x="91" y="132"/>
                    <a:pt x="91" y="132"/>
                  </a:cubicBezTo>
                  <a:cubicBezTo>
                    <a:pt x="91" y="156"/>
                    <a:pt x="91" y="156"/>
                    <a:pt x="91" y="156"/>
                  </a:cubicBezTo>
                  <a:cubicBezTo>
                    <a:pt x="163" y="156"/>
                    <a:pt x="163" y="156"/>
                    <a:pt x="163" y="156"/>
                  </a:cubicBezTo>
                  <a:lnTo>
                    <a:pt x="163" y="132"/>
                  </a:lnTo>
                  <a:close/>
                  <a:moveTo>
                    <a:pt x="91" y="196"/>
                  </a:moveTo>
                  <a:cubicBezTo>
                    <a:pt x="163" y="196"/>
                    <a:pt x="163" y="196"/>
                    <a:pt x="163" y="196"/>
                  </a:cubicBezTo>
                  <a:cubicBezTo>
                    <a:pt x="163" y="171"/>
                    <a:pt x="163" y="171"/>
                    <a:pt x="163" y="171"/>
                  </a:cubicBezTo>
                  <a:cubicBezTo>
                    <a:pt x="91" y="171"/>
                    <a:pt x="91" y="171"/>
                    <a:pt x="91" y="171"/>
                  </a:cubicBezTo>
                  <a:lnTo>
                    <a:pt x="91" y="196"/>
                  </a:lnTo>
                  <a:close/>
                  <a:moveTo>
                    <a:pt x="160" y="0"/>
                  </a:moveTo>
                  <a:cubicBezTo>
                    <a:pt x="181" y="0"/>
                    <a:pt x="181" y="0"/>
                    <a:pt x="181" y="0"/>
                  </a:cubicBezTo>
                  <a:cubicBezTo>
                    <a:pt x="177" y="8"/>
                    <a:pt x="173" y="16"/>
                    <a:pt x="168" y="23"/>
                  </a:cubicBezTo>
                  <a:cubicBezTo>
                    <a:pt x="249" y="23"/>
                    <a:pt x="249" y="23"/>
                    <a:pt x="249" y="23"/>
                  </a:cubicBezTo>
                  <a:cubicBezTo>
                    <a:pt x="249" y="39"/>
                    <a:pt x="249" y="39"/>
                    <a:pt x="249" y="39"/>
                  </a:cubicBezTo>
                  <a:cubicBezTo>
                    <a:pt x="159" y="39"/>
                    <a:pt x="159" y="39"/>
                    <a:pt x="159" y="39"/>
                  </a:cubicBezTo>
                  <a:cubicBezTo>
                    <a:pt x="151" y="51"/>
                    <a:pt x="143" y="62"/>
                    <a:pt x="135" y="73"/>
                  </a:cubicBezTo>
                  <a:cubicBezTo>
                    <a:pt x="130" y="70"/>
                    <a:pt x="125" y="66"/>
                    <a:pt x="118" y="62"/>
                  </a:cubicBezTo>
                  <a:cubicBezTo>
                    <a:pt x="134" y="44"/>
                    <a:pt x="148" y="23"/>
                    <a:pt x="160" y="0"/>
                  </a:cubicBezTo>
                  <a:close/>
                  <a:moveTo>
                    <a:pt x="193" y="76"/>
                  </a:moveTo>
                  <a:cubicBezTo>
                    <a:pt x="189" y="71"/>
                    <a:pt x="183" y="62"/>
                    <a:pt x="172" y="5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94" y="50"/>
                    <a:pt x="202" y="58"/>
                    <a:pt x="208" y="65"/>
                  </a:cubicBezTo>
                  <a:lnTo>
                    <a:pt x="193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70475" y="1744663"/>
              <a:ext cx="1058863" cy="995363"/>
            </a:xfrm>
            <a:custGeom>
              <a:avLst/>
              <a:gdLst>
                <a:gd name="T0" fmla="*/ 50 w 250"/>
                <a:gd name="T1" fmla="*/ 87 h 234"/>
                <a:gd name="T2" fmla="*/ 43 w 250"/>
                <a:gd name="T3" fmla="*/ 173 h 234"/>
                <a:gd name="T4" fmla="*/ 15 w 250"/>
                <a:gd name="T5" fmla="*/ 234 h 234"/>
                <a:gd name="T6" fmla="*/ 0 w 250"/>
                <a:gd name="T7" fmla="*/ 216 h 234"/>
                <a:gd name="T8" fmla="*/ 23 w 250"/>
                <a:gd name="T9" fmla="*/ 166 h 234"/>
                <a:gd name="T10" fmla="*/ 29 w 250"/>
                <a:gd name="T11" fmla="*/ 92 h 234"/>
                <a:gd name="T12" fmla="*/ 29 w 250"/>
                <a:gd name="T13" fmla="*/ 0 h 234"/>
                <a:gd name="T14" fmla="*/ 250 w 250"/>
                <a:gd name="T15" fmla="*/ 0 h 234"/>
                <a:gd name="T16" fmla="*/ 250 w 250"/>
                <a:gd name="T17" fmla="*/ 20 h 234"/>
                <a:gd name="T18" fmla="*/ 50 w 250"/>
                <a:gd name="T19" fmla="*/ 20 h 234"/>
                <a:gd name="T20" fmla="*/ 50 w 250"/>
                <a:gd name="T21" fmla="*/ 87 h 234"/>
                <a:gd name="T22" fmla="*/ 64 w 250"/>
                <a:gd name="T23" fmla="*/ 74 h 234"/>
                <a:gd name="T24" fmla="*/ 119 w 250"/>
                <a:gd name="T25" fmla="*/ 74 h 234"/>
                <a:gd name="T26" fmla="*/ 120 w 250"/>
                <a:gd name="T27" fmla="*/ 28 h 234"/>
                <a:gd name="T28" fmla="*/ 141 w 250"/>
                <a:gd name="T29" fmla="*/ 28 h 234"/>
                <a:gd name="T30" fmla="*/ 140 w 250"/>
                <a:gd name="T31" fmla="*/ 74 h 234"/>
                <a:gd name="T32" fmla="*/ 232 w 250"/>
                <a:gd name="T33" fmla="*/ 74 h 234"/>
                <a:gd name="T34" fmla="*/ 226 w 250"/>
                <a:gd name="T35" fmla="*/ 186 h 234"/>
                <a:gd name="T36" fmla="*/ 187 w 250"/>
                <a:gd name="T37" fmla="*/ 225 h 234"/>
                <a:gd name="T38" fmla="*/ 142 w 250"/>
                <a:gd name="T39" fmla="*/ 224 h 234"/>
                <a:gd name="T40" fmla="*/ 138 w 250"/>
                <a:gd name="T41" fmla="*/ 201 h 234"/>
                <a:gd name="T42" fmla="*/ 183 w 250"/>
                <a:gd name="T43" fmla="*/ 204 h 234"/>
                <a:gd name="T44" fmla="*/ 206 w 250"/>
                <a:gd name="T45" fmla="*/ 181 h 234"/>
                <a:gd name="T46" fmla="*/ 210 w 250"/>
                <a:gd name="T47" fmla="*/ 94 h 234"/>
                <a:gd name="T48" fmla="*/ 140 w 250"/>
                <a:gd name="T49" fmla="*/ 94 h 234"/>
                <a:gd name="T50" fmla="*/ 124 w 250"/>
                <a:gd name="T51" fmla="*/ 171 h 234"/>
                <a:gd name="T52" fmla="*/ 58 w 250"/>
                <a:gd name="T53" fmla="*/ 234 h 234"/>
                <a:gd name="T54" fmla="*/ 43 w 250"/>
                <a:gd name="T55" fmla="*/ 217 h 234"/>
                <a:gd name="T56" fmla="*/ 104 w 250"/>
                <a:gd name="T57" fmla="*/ 161 h 234"/>
                <a:gd name="T58" fmla="*/ 119 w 250"/>
                <a:gd name="T59" fmla="*/ 94 h 234"/>
                <a:gd name="T60" fmla="*/ 64 w 250"/>
                <a:gd name="T61" fmla="*/ 94 h 234"/>
                <a:gd name="T62" fmla="*/ 64 w 250"/>
                <a:gd name="T63" fmla="*/ 7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50" h="234">
                  <a:moveTo>
                    <a:pt x="50" y="87"/>
                  </a:moveTo>
                  <a:cubicBezTo>
                    <a:pt x="50" y="125"/>
                    <a:pt x="48" y="153"/>
                    <a:pt x="43" y="173"/>
                  </a:cubicBezTo>
                  <a:cubicBezTo>
                    <a:pt x="38" y="194"/>
                    <a:pt x="29" y="214"/>
                    <a:pt x="15" y="234"/>
                  </a:cubicBezTo>
                  <a:cubicBezTo>
                    <a:pt x="11" y="228"/>
                    <a:pt x="6" y="222"/>
                    <a:pt x="0" y="216"/>
                  </a:cubicBezTo>
                  <a:cubicBezTo>
                    <a:pt x="11" y="200"/>
                    <a:pt x="19" y="183"/>
                    <a:pt x="23" y="166"/>
                  </a:cubicBezTo>
                  <a:cubicBezTo>
                    <a:pt x="27" y="150"/>
                    <a:pt x="29" y="125"/>
                    <a:pt x="29" y="92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250" y="20"/>
                    <a:pt x="250" y="20"/>
                    <a:pt x="250" y="20"/>
                  </a:cubicBezTo>
                  <a:cubicBezTo>
                    <a:pt x="50" y="20"/>
                    <a:pt x="50" y="20"/>
                    <a:pt x="50" y="20"/>
                  </a:cubicBezTo>
                  <a:lnTo>
                    <a:pt x="50" y="87"/>
                  </a:lnTo>
                  <a:close/>
                  <a:moveTo>
                    <a:pt x="64" y="74"/>
                  </a:moveTo>
                  <a:cubicBezTo>
                    <a:pt x="119" y="74"/>
                    <a:pt x="119" y="74"/>
                    <a:pt x="119" y="74"/>
                  </a:cubicBezTo>
                  <a:cubicBezTo>
                    <a:pt x="120" y="59"/>
                    <a:pt x="120" y="44"/>
                    <a:pt x="120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4"/>
                    <a:pt x="141" y="59"/>
                    <a:pt x="140" y="74"/>
                  </a:cubicBezTo>
                  <a:cubicBezTo>
                    <a:pt x="232" y="74"/>
                    <a:pt x="232" y="74"/>
                    <a:pt x="232" y="74"/>
                  </a:cubicBezTo>
                  <a:cubicBezTo>
                    <a:pt x="230" y="119"/>
                    <a:pt x="228" y="156"/>
                    <a:pt x="226" y="186"/>
                  </a:cubicBezTo>
                  <a:cubicBezTo>
                    <a:pt x="223" y="212"/>
                    <a:pt x="210" y="225"/>
                    <a:pt x="187" y="225"/>
                  </a:cubicBezTo>
                  <a:cubicBezTo>
                    <a:pt x="174" y="225"/>
                    <a:pt x="159" y="225"/>
                    <a:pt x="142" y="224"/>
                  </a:cubicBezTo>
                  <a:cubicBezTo>
                    <a:pt x="141" y="218"/>
                    <a:pt x="140" y="210"/>
                    <a:pt x="138" y="201"/>
                  </a:cubicBezTo>
                  <a:cubicBezTo>
                    <a:pt x="155" y="203"/>
                    <a:pt x="170" y="204"/>
                    <a:pt x="183" y="204"/>
                  </a:cubicBezTo>
                  <a:cubicBezTo>
                    <a:pt x="196" y="204"/>
                    <a:pt x="204" y="196"/>
                    <a:pt x="206" y="181"/>
                  </a:cubicBezTo>
                  <a:cubicBezTo>
                    <a:pt x="207" y="156"/>
                    <a:pt x="209" y="127"/>
                    <a:pt x="210" y="94"/>
                  </a:cubicBezTo>
                  <a:cubicBezTo>
                    <a:pt x="140" y="94"/>
                    <a:pt x="140" y="94"/>
                    <a:pt x="140" y="94"/>
                  </a:cubicBezTo>
                  <a:cubicBezTo>
                    <a:pt x="138" y="128"/>
                    <a:pt x="133" y="154"/>
                    <a:pt x="124" y="171"/>
                  </a:cubicBezTo>
                  <a:cubicBezTo>
                    <a:pt x="111" y="195"/>
                    <a:pt x="89" y="215"/>
                    <a:pt x="58" y="234"/>
                  </a:cubicBezTo>
                  <a:cubicBezTo>
                    <a:pt x="53" y="228"/>
                    <a:pt x="48" y="223"/>
                    <a:pt x="43" y="217"/>
                  </a:cubicBezTo>
                  <a:cubicBezTo>
                    <a:pt x="74" y="198"/>
                    <a:pt x="94" y="179"/>
                    <a:pt x="104" y="161"/>
                  </a:cubicBezTo>
                  <a:cubicBezTo>
                    <a:pt x="112" y="145"/>
                    <a:pt x="117" y="123"/>
                    <a:pt x="119" y="94"/>
                  </a:cubicBezTo>
                  <a:cubicBezTo>
                    <a:pt x="64" y="94"/>
                    <a:pt x="64" y="94"/>
                    <a:pt x="64" y="94"/>
                  </a:cubicBezTo>
                  <a:lnTo>
                    <a:pt x="64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9" name="出自【趣你的PPT】(微信:qunideppt)：最优质的PPT资源库"/>
          <p:cNvSpPr/>
          <p:nvPr/>
        </p:nvSpPr>
        <p:spPr>
          <a:xfrm>
            <a:off x="8481147" y="4936686"/>
            <a:ext cx="898871" cy="898870"/>
          </a:xfrm>
          <a:prstGeom prst="rect">
            <a:avLst/>
          </a:prstGeom>
          <a:solidFill>
            <a:srgbClr val="FF3C00"/>
          </a:solidFill>
          <a:ln w="38100">
            <a:solidFill>
              <a:srgbClr val="FF3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5518709" y="4936686"/>
            <a:ext cx="2976538" cy="898871"/>
          </a:xfrm>
          <a:prstGeom prst="rect">
            <a:avLst/>
          </a:prstGeom>
          <a:solidFill>
            <a:srgbClr val="FFFFFF"/>
          </a:solidFill>
          <a:ln w="38100">
            <a:solidFill>
              <a:srgbClr val="FF3C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/>
          </a:p>
        </p:txBody>
      </p:sp>
      <p:grpSp>
        <p:nvGrpSpPr>
          <p:cNvPr id="31" name="Group 30出自【趣你的PPT】(微信:qunideppt)：最优质的PPT资源库"/>
          <p:cNvGrpSpPr/>
          <p:nvPr/>
        </p:nvGrpSpPr>
        <p:grpSpPr>
          <a:xfrm>
            <a:off x="3070816" y="4922517"/>
            <a:ext cx="2193121" cy="914761"/>
            <a:chOff x="2211388" y="1514475"/>
            <a:chExt cx="8148637" cy="3398838"/>
          </a:xfrm>
        </p:grpSpPr>
        <p:sp>
          <p:nvSpPr>
            <p:cNvPr id="3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572625" y="3095625"/>
              <a:ext cx="787400" cy="1704975"/>
            </a:xfrm>
            <a:custGeom>
              <a:avLst/>
              <a:gdLst>
                <a:gd name="T0" fmla="*/ 48 w 210"/>
                <a:gd name="T1" fmla="*/ 208 h 453"/>
                <a:gd name="T2" fmla="*/ 46 w 210"/>
                <a:gd name="T3" fmla="*/ 208 h 453"/>
                <a:gd name="T4" fmla="*/ 46 w 210"/>
                <a:gd name="T5" fmla="*/ 451 h 453"/>
                <a:gd name="T6" fmla="*/ 0 w 210"/>
                <a:gd name="T7" fmla="*/ 453 h 453"/>
                <a:gd name="T8" fmla="*/ 0 w 210"/>
                <a:gd name="T9" fmla="*/ 208 h 453"/>
                <a:gd name="T10" fmla="*/ 0 w 210"/>
                <a:gd name="T11" fmla="*/ 204 h 453"/>
                <a:gd name="T12" fmla="*/ 0 w 210"/>
                <a:gd name="T13" fmla="*/ 164 h 453"/>
                <a:gd name="T14" fmla="*/ 210 w 210"/>
                <a:gd name="T15" fmla="*/ 0 h 453"/>
                <a:gd name="T16" fmla="*/ 210 w 210"/>
                <a:gd name="T17" fmla="*/ 55 h 453"/>
                <a:gd name="T18" fmla="*/ 48 w 210"/>
                <a:gd name="T19" fmla="*/ 2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0" h="453">
                  <a:moveTo>
                    <a:pt x="48" y="208"/>
                  </a:moveTo>
                  <a:cubicBezTo>
                    <a:pt x="46" y="208"/>
                    <a:pt x="46" y="208"/>
                    <a:pt x="46" y="208"/>
                  </a:cubicBezTo>
                  <a:cubicBezTo>
                    <a:pt x="46" y="451"/>
                    <a:pt x="46" y="451"/>
                    <a:pt x="46" y="451"/>
                  </a:cubicBezTo>
                  <a:cubicBezTo>
                    <a:pt x="0" y="453"/>
                    <a:pt x="0" y="453"/>
                    <a:pt x="0" y="453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24" y="70"/>
                    <a:pt x="109" y="0"/>
                    <a:pt x="210" y="0"/>
                  </a:cubicBezTo>
                  <a:cubicBezTo>
                    <a:pt x="210" y="55"/>
                    <a:pt x="210" y="55"/>
                    <a:pt x="210" y="55"/>
                  </a:cubicBezTo>
                  <a:cubicBezTo>
                    <a:pt x="125" y="57"/>
                    <a:pt x="56" y="123"/>
                    <a:pt x="48" y="208"/>
                  </a:cubicBezTo>
                  <a:close/>
                </a:path>
              </a:pathLst>
            </a:custGeom>
            <a:solidFill>
              <a:srgbClr val="FF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999663" y="1854200"/>
              <a:ext cx="296862" cy="969963"/>
            </a:xfrm>
            <a:custGeom>
              <a:avLst/>
              <a:gdLst>
                <a:gd name="T0" fmla="*/ 0 w 79"/>
                <a:gd name="T1" fmla="*/ 185 h 258"/>
                <a:gd name="T2" fmla="*/ 0 w 79"/>
                <a:gd name="T3" fmla="*/ 185 h 258"/>
                <a:gd name="T4" fmla="*/ 0 w 79"/>
                <a:gd name="T5" fmla="*/ 0 h 258"/>
                <a:gd name="T6" fmla="*/ 21 w 79"/>
                <a:gd name="T7" fmla="*/ 0 h 258"/>
                <a:gd name="T8" fmla="*/ 21 w 79"/>
                <a:gd name="T9" fmla="*/ 186 h 258"/>
                <a:gd name="T10" fmla="*/ 79 w 79"/>
                <a:gd name="T11" fmla="*/ 240 h 258"/>
                <a:gd name="T12" fmla="*/ 79 w 79"/>
                <a:gd name="T13" fmla="*/ 258 h 258"/>
                <a:gd name="T14" fmla="*/ 76 w 79"/>
                <a:gd name="T15" fmla="*/ 258 h 258"/>
                <a:gd name="T16" fmla="*/ 0 w 79"/>
                <a:gd name="T17" fmla="*/ 18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258">
                  <a:moveTo>
                    <a:pt x="0" y="185"/>
                  </a:moveTo>
                  <a:cubicBezTo>
                    <a:pt x="0" y="185"/>
                    <a:pt x="0" y="185"/>
                    <a:pt x="0" y="18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186"/>
                    <a:pt x="21" y="186"/>
                    <a:pt x="21" y="186"/>
                  </a:cubicBezTo>
                  <a:cubicBezTo>
                    <a:pt x="24" y="216"/>
                    <a:pt x="48" y="240"/>
                    <a:pt x="79" y="240"/>
                  </a:cubicBezTo>
                  <a:cubicBezTo>
                    <a:pt x="79" y="258"/>
                    <a:pt x="79" y="258"/>
                    <a:pt x="79" y="258"/>
                  </a:cubicBezTo>
                  <a:cubicBezTo>
                    <a:pt x="78" y="258"/>
                    <a:pt x="77" y="258"/>
                    <a:pt x="76" y="258"/>
                  </a:cubicBezTo>
                  <a:cubicBezTo>
                    <a:pt x="35" y="258"/>
                    <a:pt x="1" y="226"/>
                    <a:pt x="0" y="185"/>
                  </a:cubicBez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9432925" y="1854200"/>
              <a:ext cx="296862" cy="969963"/>
            </a:xfrm>
            <a:custGeom>
              <a:avLst/>
              <a:gdLst>
                <a:gd name="T0" fmla="*/ 79 w 79"/>
                <a:gd name="T1" fmla="*/ 188 h 258"/>
                <a:gd name="T2" fmla="*/ 79 w 79"/>
                <a:gd name="T3" fmla="*/ 188 h 258"/>
                <a:gd name="T4" fmla="*/ 3 w 79"/>
                <a:gd name="T5" fmla="*/ 258 h 258"/>
                <a:gd name="T6" fmla="*/ 0 w 79"/>
                <a:gd name="T7" fmla="*/ 258 h 258"/>
                <a:gd name="T8" fmla="*/ 0 w 79"/>
                <a:gd name="T9" fmla="*/ 240 h 258"/>
                <a:gd name="T10" fmla="*/ 57 w 79"/>
                <a:gd name="T11" fmla="*/ 186 h 258"/>
                <a:gd name="T12" fmla="*/ 57 w 79"/>
                <a:gd name="T13" fmla="*/ 0 h 258"/>
                <a:gd name="T14" fmla="*/ 79 w 79"/>
                <a:gd name="T15" fmla="*/ 0 h 258"/>
                <a:gd name="T16" fmla="*/ 79 w 79"/>
                <a:gd name="T17" fmla="*/ 185 h 258"/>
                <a:gd name="T18" fmla="*/ 79 w 79"/>
                <a:gd name="T19" fmla="*/ 185 h 258"/>
                <a:gd name="T20" fmla="*/ 79 w 79"/>
                <a:gd name="T21" fmla="*/ 186 h 258"/>
                <a:gd name="T22" fmla="*/ 79 w 79"/>
                <a:gd name="T23" fmla="*/ 18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258">
                  <a:moveTo>
                    <a:pt x="79" y="188"/>
                  </a:moveTo>
                  <a:cubicBezTo>
                    <a:pt x="79" y="188"/>
                    <a:pt x="79" y="188"/>
                    <a:pt x="79" y="188"/>
                  </a:cubicBezTo>
                  <a:cubicBezTo>
                    <a:pt x="76" y="227"/>
                    <a:pt x="44" y="258"/>
                    <a:pt x="3" y="258"/>
                  </a:cubicBezTo>
                  <a:cubicBezTo>
                    <a:pt x="2" y="258"/>
                    <a:pt x="1" y="258"/>
                    <a:pt x="0" y="258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30" y="240"/>
                    <a:pt x="55" y="216"/>
                    <a:pt x="57" y="186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9" y="185"/>
                    <a:pt x="79" y="185"/>
                    <a:pt x="79" y="185"/>
                  </a:cubicBezTo>
                  <a:cubicBezTo>
                    <a:pt x="79" y="185"/>
                    <a:pt x="79" y="185"/>
                    <a:pt x="79" y="185"/>
                  </a:cubicBezTo>
                  <a:cubicBezTo>
                    <a:pt x="79" y="186"/>
                    <a:pt x="79" y="186"/>
                    <a:pt x="79" y="186"/>
                  </a:cubicBezTo>
                  <a:lnTo>
                    <a:pt x="79" y="188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7739063" y="3038475"/>
              <a:ext cx="1795462" cy="1874838"/>
            </a:xfrm>
            <a:custGeom>
              <a:avLst/>
              <a:gdLst>
                <a:gd name="T0" fmla="*/ 463 w 478"/>
                <a:gd name="T1" fmla="*/ 211 h 498"/>
                <a:gd name="T2" fmla="*/ 409 w 478"/>
                <a:gd name="T3" fmla="*/ 220 h 498"/>
                <a:gd name="T4" fmla="*/ 330 w 478"/>
                <a:gd name="T5" fmla="*/ 391 h 498"/>
                <a:gd name="T6" fmla="*/ 108 w 478"/>
                <a:gd name="T7" fmla="*/ 332 h 498"/>
                <a:gd name="T8" fmla="*/ 417 w 478"/>
                <a:gd name="T9" fmla="*/ 153 h 498"/>
                <a:gd name="T10" fmla="*/ 417 w 478"/>
                <a:gd name="T11" fmla="*/ 153 h 498"/>
                <a:gd name="T12" fmla="*/ 438 w 478"/>
                <a:gd name="T13" fmla="*/ 141 h 498"/>
                <a:gd name="T14" fmla="*/ 437 w 478"/>
                <a:gd name="T15" fmla="*/ 140 h 498"/>
                <a:gd name="T16" fmla="*/ 140 w 478"/>
                <a:gd name="T17" fmla="*/ 60 h 498"/>
                <a:gd name="T18" fmla="*/ 60 w 478"/>
                <a:gd name="T19" fmla="*/ 358 h 498"/>
                <a:gd name="T20" fmla="*/ 357 w 478"/>
                <a:gd name="T21" fmla="*/ 437 h 498"/>
                <a:gd name="T22" fmla="*/ 463 w 478"/>
                <a:gd name="T23" fmla="*/ 211 h 498"/>
                <a:gd name="T24" fmla="*/ 87 w 478"/>
                <a:gd name="T25" fmla="*/ 274 h 498"/>
                <a:gd name="T26" fmla="*/ 167 w 478"/>
                <a:gd name="T27" fmla="*/ 108 h 498"/>
                <a:gd name="T28" fmla="*/ 350 w 478"/>
                <a:gd name="T29" fmla="*/ 122 h 498"/>
                <a:gd name="T30" fmla="*/ 87 w 478"/>
                <a:gd name="T31" fmla="*/ 274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8" h="498">
                  <a:moveTo>
                    <a:pt x="463" y="211"/>
                  </a:moveTo>
                  <a:cubicBezTo>
                    <a:pt x="409" y="220"/>
                    <a:pt x="409" y="220"/>
                    <a:pt x="409" y="220"/>
                  </a:cubicBezTo>
                  <a:cubicBezTo>
                    <a:pt x="421" y="286"/>
                    <a:pt x="392" y="356"/>
                    <a:pt x="330" y="391"/>
                  </a:cubicBezTo>
                  <a:cubicBezTo>
                    <a:pt x="252" y="436"/>
                    <a:pt x="153" y="410"/>
                    <a:pt x="108" y="332"/>
                  </a:cubicBezTo>
                  <a:cubicBezTo>
                    <a:pt x="417" y="153"/>
                    <a:pt x="417" y="153"/>
                    <a:pt x="417" y="153"/>
                  </a:cubicBezTo>
                  <a:cubicBezTo>
                    <a:pt x="417" y="153"/>
                    <a:pt x="417" y="153"/>
                    <a:pt x="417" y="153"/>
                  </a:cubicBezTo>
                  <a:cubicBezTo>
                    <a:pt x="438" y="141"/>
                    <a:pt x="438" y="141"/>
                    <a:pt x="438" y="141"/>
                  </a:cubicBezTo>
                  <a:cubicBezTo>
                    <a:pt x="437" y="141"/>
                    <a:pt x="437" y="140"/>
                    <a:pt x="437" y="140"/>
                  </a:cubicBezTo>
                  <a:cubicBezTo>
                    <a:pt x="377" y="35"/>
                    <a:pt x="244" y="0"/>
                    <a:pt x="140" y="60"/>
                  </a:cubicBezTo>
                  <a:cubicBezTo>
                    <a:pt x="35" y="120"/>
                    <a:pt x="0" y="253"/>
                    <a:pt x="60" y="358"/>
                  </a:cubicBezTo>
                  <a:cubicBezTo>
                    <a:pt x="120" y="462"/>
                    <a:pt x="253" y="498"/>
                    <a:pt x="357" y="437"/>
                  </a:cubicBezTo>
                  <a:cubicBezTo>
                    <a:pt x="439" y="390"/>
                    <a:pt x="478" y="299"/>
                    <a:pt x="463" y="211"/>
                  </a:cubicBezTo>
                  <a:close/>
                  <a:moveTo>
                    <a:pt x="87" y="274"/>
                  </a:moveTo>
                  <a:cubicBezTo>
                    <a:pt x="78" y="209"/>
                    <a:pt x="107" y="142"/>
                    <a:pt x="167" y="108"/>
                  </a:cubicBezTo>
                  <a:cubicBezTo>
                    <a:pt x="227" y="73"/>
                    <a:pt x="299" y="81"/>
                    <a:pt x="350" y="122"/>
                  </a:cubicBezTo>
                  <a:lnTo>
                    <a:pt x="87" y="274"/>
                  </a:lnTo>
                  <a:close/>
                </a:path>
              </a:pathLst>
            </a:custGeom>
            <a:solidFill>
              <a:srgbClr val="FF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55013" y="2343150"/>
              <a:ext cx="942975" cy="481013"/>
            </a:xfrm>
            <a:custGeom>
              <a:avLst/>
              <a:gdLst>
                <a:gd name="T0" fmla="*/ 172 w 251"/>
                <a:gd name="T1" fmla="*/ 58 h 128"/>
                <a:gd name="T2" fmla="*/ 172 w 251"/>
                <a:gd name="T3" fmla="*/ 58 h 128"/>
                <a:gd name="T4" fmla="*/ 172 w 251"/>
                <a:gd name="T5" fmla="*/ 56 h 128"/>
                <a:gd name="T6" fmla="*/ 172 w 251"/>
                <a:gd name="T7" fmla="*/ 55 h 128"/>
                <a:gd name="T8" fmla="*/ 172 w 251"/>
                <a:gd name="T9" fmla="*/ 55 h 128"/>
                <a:gd name="T10" fmla="*/ 172 w 251"/>
                <a:gd name="T11" fmla="*/ 22 h 128"/>
                <a:gd name="T12" fmla="*/ 79 w 251"/>
                <a:gd name="T13" fmla="*/ 22 h 128"/>
                <a:gd name="T14" fmla="*/ 79 w 251"/>
                <a:gd name="T15" fmla="*/ 55 h 128"/>
                <a:gd name="T16" fmla="*/ 79 w 251"/>
                <a:gd name="T17" fmla="*/ 55 h 128"/>
                <a:gd name="T18" fmla="*/ 79 w 251"/>
                <a:gd name="T19" fmla="*/ 56 h 128"/>
                <a:gd name="T20" fmla="*/ 79 w 251"/>
                <a:gd name="T21" fmla="*/ 58 h 128"/>
                <a:gd name="T22" fmla="*/ 79 w 251"/>
                <a:gd name="T23" fmla="*/ 58 h 128"/>
                <a:gd name="T24" fmla="*/ 3 w 251"/>
                <a:gd name="T25" fmla="*/ 128 h 128"/>
                <a:gd name="T26" fmla="*/ 0 w 251"/>
                <a:gd name="T27" fmla="*/ 128 h 128"/>
                <a:gd name="T28" fmla="*/ 0 w 251"/>
                <a:gd name="T29" fmla="*/ 110 h 128"/>
                <a:gd name="T30" fmla="*/ 57 w 251"/>
                <a:gd name="T31" fmla="*/ 56 h 128"/>
                <a:gd name="T32" fmla="*/ 57 w 251"/>
                <a:gd name="T33" fmla="*/ 22 h 128"/>
                <a:gd name="T34" fmla="*/ 57 w 251"/>
                <a:gd name="T35" fmla="*/ 0 h 128"/>
                <a:gd name="T36" fmla="*/ 79 w 251"/>
                <a:gd name="T37" fmla="*/ 0 h 128"/>
                <a:gd name="T38" fmla="*/ 172 w 251"/>
                <a:gd name="T39" fmla="*/ 0 h 128"/>
                <a:gd name="T40" fmla="*/ 179 w 251"/>
                <a:gd name="T41" fmla="*/ 0 h 128"/>
                <a:gd name="T42" fmla="*/ 194 w 251"/>
                <a:gd name="T43" fmla="*/ 0 h 128"/>
                <a:gd name="T44" fmla="*/ 194 w 251"/>
                <a:gd name="T45" fmla="*/ 56 h 128"/>
                <a:gd name="T46" fmla="*/ 251 w 251"/>
                <a:gd name="T47" fmla="*/ 110 h 128"/>
                <a:gd name="T48" fmla="*/ 251 w 251"/>
                <a:gd name="T49" fmla="*/ 128 h 128"/>
                <a:gd name="T50" fmla="*/ 248 w 251"/>
                <a:gd name="T51" fmla="*/ 128 h 128"/>
                <a:gd name="T52" fmla="*/ 172 w 251"/>
                <a:gd name="T53" fmla="*/ 5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51" h="128">
                  <a:moveTo>
                    <a:pt x="172" y="58"/>
                  </a:moveTo>
                  <a:cubicBezTo>
                    <a:pt x="172" y="58"/>
                    <a:pt x="172" y="58"/>
                    <a:pt x="172" y="58"/>
                  </a:cubicBezTo>
                  <a:cubicBezTo>
                    <a:pt x="172" y="56"/>
                    <a:pt x="172" y="56"/>
                    <a:pt x="172" y="56"/>
                  </a:cubicBezTo>
                  <a:cubicBezTo>
                    <a:pt x="172" y="56"/>
                    <a:pt x="172" y="56"/>
                    <a:pt x="172" y="55"/>
                  </a:cubicBezTo>
                  <a:cubicBezTo>
                    <a:pt x="172" y="55"/>
                    <a:pt x="172" y="55"/>
                    <a:pt x="172" y="55"/>
                  </a:cubicBezTo>
                  <a:cubicBezTo>
                    <a:pt x="172" y="22"/>
                    <a:pt x="172" y="22"/>
                    <a:pt x="172" y="22"/>
                  </a:cubicBezTo>
                  <a:cubicBezTo>
                    <a:pt x="79" y="22"/>
                    <a:pt x="79" y="22"/>
                    <a:pt x="79" y="22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5"/>
                    <a:pt x="79" y="55"/>
                    <a:pt x="79" y="55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6" y="97"/>
                    <a:pt x="43" y="128"/>
                    <a:pt x="3" y="128"/>
                  </a:cubicBezTo>
                  <a:cubicBezTo>
                    <a:pt x="2" y="128"/>
                    <a:pt x="1" y="128"/>
                    <a:pt x="0" y="128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30" y="110"/>
                    <a:pt x="55" y="86"/>
                    <a:pt x="57" y="56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6" y="86"/>
                    <a:pt x="221" y="110"/>
                    <a:pt x="251" y="110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0" y="128"/>
                    <a:pt x="249" y="128"/>
                    <a:pt x="248" y="128"/>
                  </a:cubicBezTo>
                  <a:cubicBezTo>
                    <a:pt x="208" y="128"/>
                    <a:pt x="175" y="97"/>
                    <a:pt x="172" y="58"/>
                  </a:cubicBez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382000" y="2181225"/>
              <a:ext cx="889000" cy="134938"/>
            </a:xfrm>
            <a:custGeom>
              <a:avLst/>
              <a:gdLst>
                <a:gd name="T0" fmla="*/ 508 w 560"/>
                <a:gd name="T1" fmla="*/ 50 h 85"/>
                <a:gd name="T2" fmla="*/ 49 w 560"/>
                <a:gd name="T3" fmla="*/ 50 h 85"/>
                <a:gd name="T4" fmla="*/ 49 w 560"/>
                <a:gd name="T5" fmla="*/ 85 h 85"/>
                <a:gd name="T6" fmla="*/ 0 w 560"/>
                <a:gd name="T7" fmla="*/ 85 h 85"/>
                <a:gd name="T8" fmla="*/ 0 w 560"/>
                <a:gd name="T9" fmla="*/ 50 h 85"/>
                <a:gd name="T10" fmla="*/ 0 w 560"/>
                <a:gd name="T11" fmla="*/ 0 h 85"/>
                <a:gd name="T12" fmla="*/ 49 w 560"/>
                <a:gd name="T13" fmla="*/ 0 h 85"/>
                <a:gd name="T14" fmla="*/ 508 w 560"/>
                <a:gd name="T15" fmla="*/ 0 h 85"/>
                <a:gd name="T16" fmla="*/ 560 w 560"/>
                <a:gd name="T17" fmla="*/ 0 h 85"/>
                <a:gd name="T18" fmla="*/ 560 w 560"/>
                <a:gd name="T19" fmla="*/ 50 h 85"/>
                <a:gd name="T20" fmla="*/ 560 w 560"/>
                <a:gd name="T21" fmla="*/ 85 h 85"/>
                <a:gd name="T22" fmla="*/ 508 w 560"/>
                <a:gd name="T23" fmla="*/ 85 h 85"/>
                <a:gd name="T24" fmla="*/ 508 w 560"/>
                <a:gd name="T25" fmla="*/ 5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0" h="85">
                  <a:moveTo>
                    <a:pt x="508" y="50"/>
                  </a:moveTo>
                  <a:lnTo>
                    <a:pt x="49" y="50"/>
                  </a:lnTo>
                  <a:lnTo>
                    <a:pt x="49" y="85"/>
                  </a:lnTo>
                  <a:lnTo>
                    <a:pt x="0" y="85"/>
                  </a:lnTo>
                  <a:lnTo>
                    <a:pt x="0" y="50"/>
                  </a:lnTo>
                  <a:lnTo>
                    <a:pt x="0" y="0"/>
                  </a:lnTo>
                  <a:lnTo>
                    <a:pt x="49" y="0"/>
                  </a:lnTo>
                  <a:lnTo>
                    <a:pt x="508" y="0"/>
                  </a:lnTo>
                  <a:lnTo>
                    <a:pt x="560" y="0"/>
                  </a:lnTo>
                  <a:lnTo>
                    <a:pt x="560" y="50"/>
                  </a:lnTo>
                  <a:lnTo>
                    <a:pt x="560" y="85"/>
                  </a:lnTo>
                  <a:lnTo>
                    <a:pt x="508" y="85"/>
                  </a:lnTo>
                  <a:lnTo>
                    <a:pt x="508" y="50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407400" y="1747838"/>
              <a:ext cx="838200" cy="376238"/>
            </a:xfrm>
            <a:custGeom>
              <a:avLst/>
              <a:gdLst>
                <a:gd name="T0" fmla="*/ 289 w 528"/>
                <a:gd name="T1" fmla="*/ 188 h 237"/>
                <a:gd name="T2" fmla="*/ 443 w 528"/>
                <a:gd name="T3" fmla="*/ 188 h 237"/>
                <a:gd name="T4" fmla="*/ 443 w 528"/>
                <a:gd name="T5" fmla="*/ 237 h 237"/>
                <a:gd name="T6" fmla="*/ 85 w 528"/>
                <a:gd name="T7" fmla="*/ 237 h 237"/>
                <a:gd name="T8" fmla="*/ 85 w 528"/>
                <a:gd name="T9" fmla="*/ 188 h 237"/>
                <a:gd name="T10" fmla="*/ 239 w 528"/>
                <a:gd name="T11" fmla="*/ 188 h 237"/>
                <a:gd name="T12" fmla="*/ 239 w 528"/>
                <a:gd name="T13" fmla="*/ 135 h 237"/>
                <a:gd name="T14" fmla="*/ 0 w 528"/>
                <a:gd name="T15" fmla="*/ 135 h 237"/>
                <a:gd name="T16" fmla="*/ 0 w 528"/>
                <a:gd name="T17" fmla="*/ 86 h 237"/>
                <a:gd name="T18" fmla="*/ 239 w 528"/>
                <a:gd name="T19" fmla="*/ 86 h 237"/>
                <a:gd name="T20" fmla="*/ 239 w 528"/>
                <a:gd name="T21" fmla="*/ 0 h 237"/>
                <a:gd name="T22" fmla="*/ 289 w 528"/>
                <a:gd name="T23" fmla="*/ 0 h 237"/>
                <a:gd name="T24" fmla="*/ 289 w 528"/>
                <a:gd name="T25" fmla="*/ 86 h 237"/>
                <a:gd name="T26" fmla="*/ 528 w 528"/>
                <a:gd name="T27" fmla="*/ 86 h 237"/>
                <a:gd name="T28" fmla="*/ 528 w 528"/>
                <a:gd name="T29" fmla="*/ 135 h 237"/>
                <a:gd name="T30" fmla="*/ 289 w 528"/>
                <a:gd name="T31" fmla="*/ 135 h 237"/>
                <a:gd name="T32" fmla="*/ 289 w 528"/>
                <a:gd name="T33" fmla="*/ 188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8" h="237">
                  <a:moveTo>
                    <a:pt x="289" y="188"/>
                  </a:moveTo>
                  <a:lnTo>
                    <a:pt x="443" y="188"/>
                  </a:lnTo>
                  <a:lnTo>
                    <a:pt x="443" y="237"/>
                  </a:lnTo>
                  <a:lnTo>
                    <a:pt x="85" y="237"/>
                  </a:lnTo>
                  <a:lnTo>
                    <a:pt x="85" y="188"/>
                  </a:lnTo>
                  <a:lnTo>
                    <a:pt x="239" y="188"/>
                  </a:lnTo>
                  <a:lnTo>
                    <a:pt x="239" y="135"/>
                  </a:lnTo>
                  <a:lnTo>
                    <a:pt x="0" y="135"/>
                  </a:lnTo>
                  <a:lnTo>
                    <a:pt x="0" y="86"/>
                  </a:lnTo>
                  <a:lnTo>
                    <a:pt x="239" y="86"/>
                  </a:lnTo>
                  <a:lnTo>
                    <a:pt x="239" y="0"/>
                  </a:lnTo>
                  <a:lnTo>
                    <a:pt x="289" y="0"/>
                  </a:lnTo>
                  <a:lnTo>
                    <a:pt x="289" y="86"/>
                  </a:lnTo>
                  <a:lnTo>
                    <a:pt x="528" y="86"/>
                  </a:lnTo>
                  <a:lnTo>
                    <a:pt x="528" y="135"/>
                  </a:lnTo>
                  <a:lnTo>
                    <a:pt x="289" y="135"/>
                  </a:lnTo>
                  <a:lnTo>
                    <a:pt x="289" y="188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96188" y="2206625"/>
              <a:ext cx="596900" cy="622300"/>
            </a:xfrm>
            <a:custGeom>
              <a:avLst/>
              <a:gdLst>
                <a:gd name="T0" fmla="*/ 52 w 376"/>
                <a:gd name="T1" fmla="*/ 392 h 392"/>
                <a:gd name="T2" fmla="*/ 0 w 376"/>
                <a:gd name="T3" fmla="*/ 392 h 392"/>
                <a:gd name="T4" fmla="*/ 0 w 376"/>
                <a:gd name="T5" fmla="*/ 342 h 392"/>
                <a:gd name="T6" fmla="*/ 0 w 376"/>
                <a:gd name="T7" fmla="*/ 34 h 392"/>
                <a:gd name="T8" fmla="*/ 45 w 376"/>
                <a:gd name="T9" fmla="*/ 34 h 392"/>
                <a:gd name="T10" fmla="*/ 104 w 376"/>
                <a:gd name="T11" fmla="*/ 0 h 392"/>
                <a:gd name="T12" fmla="*/ 130 w 376"/>
                <a:gd name="T13" fmla="*/ 46 h 392"/>
                <a:gd name="T14" fmla="*/ 52 w 376"/>
                <a:gd name="T15" fmla="*/ 91 h 392"/>
                <a:gd name="T16" fmla="*/ 52 w 376"/>
                <a:gd name="T17" fmla="*/ 188 h 392"/>
                <a:gd name="T18" fmla="*/ 154 w 376"/>
                <a:gd name="T19" fmla="*/ 188 h 392"/>
                <a:gd name="T20" fmla="*/ 154 w 376"/>
                <a:gd name="T21" fmla="*/ 240 h 392"/>
                <a:gd name="T22" fmla="*/ 52 w 376"/>
                <a:gd name="T23" fmla="*/ 240 h 392"/>
                <a:gd name="T24" fmla="*/ 52 w 376"/>
                <a:gd name="T25" fmla="*/ 342 h 392"/>
                <a:gd name="T26" fmla="*/ 324 w 376"/>
                <a:gd name="T27" fmla="*/ 342 h 392"/>
                <a:gd name="T28" fmla="*/ 324 w 376"/>
                <a:gd name="T29" fmla="*/ 240 h 392"/>
                <a:gd name="T30" fmla="*/ 223 w 376"/>
                <a:gd name="T31" fmla="*/ 240 h 392"/>
                <a:gd name="T32" fmla="*/ 223 w 376"/>
                <a:gd name="T33" fmla="*/ 188 h 392"/>
                <a:gd name="T34" fmla="*/ 324 w 376"/>
                <a:gd name="T35" fmla="*/ 188 h 392"/>
                <a:gd name="T36" fmla="*/ 324 w 376"/>
                <a:gd name="T37" fmla="*/ 86 h 392"/>
                <a:gd name="T38" fmla="*/ 223 w 376"/>
                <a:gd name="T39" fmla="*/ 86 h 392"/>
                <a:gd name="T40" fmla="*/ 223 w 376"/>
                <a:gd name="T41" fmla="*/ 34 h 392"/>
                <a:gd name="T42" fmla="*/ 324 w 376"/>
                <a:gd name="T43" fmla="*/ 34 h 392"/>
                <a:gd name="T44" fmla="*/ 376 w 376"/>
                <a:gd name="T45" fmla="*/ 34 h 392"/>
                <a:gd name="T46" fmla="*/ 376 w 376"/>
                <a:gd name="T47" fmla="*/ 392 h 392"/>
                <a:gd name="T48" fmla="*/ 324 w 376"/>
                <a:gd name="T49" fmla="*/ 392 h 392"/>
                <a:gd name="T50" fmla="*/ 52 w 376"/>
                <a:gd name="T51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76" h="392">
                  <a:moveTo>
                    <a:pt x="52" y="392"/>
                  </a:moveTo>
                  <a:lnTo>
                    <a:pt x="0" y="392"/>
                  </a:lnTo>
                  <a:lnTo>
                    <a:pt x="0" y="342"/>
                  </a:lnTo>
                  <a:lnTo>
                    <a:pt x="0" y="34"/>
                  </a:lnTo>
                  <a:lnTo>
                    <a:pt x="45" y="34"/>
                  </a:lnTo>
                  <a:lnTo>
                    <a:pt x="104" y="0"/>
                  </a:lnTo>
                  <a:lnTo>
                    <a:pt x="130" y="46"/>
                  </a:lnTo>
                  <a:lnTo>
                    <a:pt x="52" y="91"/>
                  </a:lnTo>
                  <a:lnTo>
                    <a:pt x="52" y="188"/>
                  </a:lnTo>
                  <a:lnTo>
                    <a:pt x="154" y="188"/>
                  </a:lnTo>
                  <a:lnTo>
                    <a:pt x="154" y="240"/>
                  </a:lnTo>
                  <a:lnTo>
                    <a:pt x="52" y="240"/>
                  </a:lnTo>
                  <a:lnTo>
                    <a:pt x="52" y="342"/>
                  </a:lnTo>
                  <a:lnTo>
                    <a:pt x="324" y="342"/>
                  </a:lnTo>
                  <a:lnTo>
                    <a:pt x="324" y="240"/>
                  </a:lnTo>
                  <a:lnTo>
                    <a:pt x="223" y="240"/>
                  </a:lnTo>
                  <a:lnTo>
                    <a:pt x="223" y="188"/>
                  </a:lnTo>
                  <a:lnTo>
                    <a:pt x="324" y="188"/>
                  </a:lnTo>
                  <a:lnTo>
                    <a:pt x="324" y="86"/>
                  </a:lnTo>
                  <a:lnTo>
                    <a:pt x="223" y="86"/>
                  </a:lnTo>
                  <a:lnTo>
                    <a:pt x="223" y="34"/>
                  </a:lnTo>
                  <a:lnTo>
                    <a:pt x="324" y="34"/>
                  </a:lnTo>
                  <a:lnTo>
                    <a:pt x="376" y="34"/>
                  </a:lnTo>
                  <a:lnTo>
                    <a:pt x="376" y="392"/>
                  </a:lnTo>
                  <a:lnTo>
                    <a:pt x="324" y="392"/>
                  </a:lnTo>
                  <a:lnTo>
                    <a:pt x="52" y="392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出自【趣你的PPT】(微信:qunideppt)：最优质的PPT资源库"/>
            <p:cNvSpPr>
              <a:spLocks/>
            </p:cNvSpPr>
            <p:nvPr/>
          </p:nvSpPr>
          <p:spPr bwMode="auto">
            <a:xfrm>
              <a:off x="8027988" y="1981200"/>
              <a:ext cx="165100" cy="196850"/>
            </a:xfrm>
            <a:custGeom>
              <a:avLst/>
              <a:gdLst>
                <a:gd name="T0" fmla="*/ 0 w 104"/>
                <a:gd name="T1" fmla="*/ 97 h 124"/>
                <a:gd name="T2" fmla="*/ 59 w 104"/>
                <a:gd name="T3" fmla="*/ 0 h 124"/>
                <a:gd name="T4" fmla="*/ 104 w 104"/>
                <a:gd name="T5" fmla="*/ 26 h 124"/>
                <a:gd name="T6" fmla="*/ 43 w 104"/>
                <a:gd name="T7" fmla="*/ 124 h 124"/>
                <a:gd name="T8" fmla="*/ 0 w 104"/>
                <a:gd name="T9" fmla="*/ 9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24">
                  <a:moveTo>
                    <a:pt x="0" y="97"/>
                  </a:moveTo>
                  <a:lnTo>
                    <a:pt x="59" y="0"/>
                  </a:lnTo>
                  <a:lnTo>
                    <a:pt x="104" y="26"/>
                  </a:lnTo>
                  <a:lnTo>
                    <a:pt x="43" y="124"/>
                  </a:lnTo>
                  <a:lnTo>
                    <a:pt x="0" y="97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788275" y="1955800"/>
              <a:ext cx="165100" cy="195263"/>
            </a:xfrm>
            <a:custGeom>
              <a:avLst/>
              <a:gdLst>
                <a:gd name="T0" fmla="*/ 104 w 104"/>
                <a:gd name="T1" fmla="*/ 97 h 123"/>
                <a:gd name="T2" fmla="*/ 59 w 104"/>
                <a:gd name="T3" fmla="*/ 123 h 123"/>
                <a:gd name="T4" fmla="*/ 0 w 104"/>
                <a:gd name="T5" fmla="*/ 23 h 123"/>
                <a:gd name="T6" fmla="*/ 42 w 104"/>
                <a:gd name="T7" fmla="*/ 0 h 123"/>
                <a:gd name="T8" fmla="*/ 104 w 104"/>
                <a:gd name="T9" fmla="*/ 9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23">
                  <a:moveTo>
                    <a:pt x="104" y="97"/>
                  </a:moveTo>
                  <a:lnTo>
                    <a:pt x="59" y="123"/>
                  </a:lnTo>
                  <a:lnTo>
                    <a:pt x="0" y="23"/>
                  </a:lnTo>
                  <a:lnTo>
                    <a:pt x="42" y="0"/>
                  </a:lnTo>
                  <a:lnTo>
                    <a:pt x="104" y="97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626350" y="1981200"/>
              <a:ext cx="161925" cy="196850"/>
            </a:xfrm>
            <a:custGeom>
              <a:avLst/>
              <a:gdLst>
                <a:gd name="T0" fmla="*/ 0 w 102"/>
                <a:gd name="T1" fmla="*/ 26 h 124"/>
                <a:gd name="T2" fmla="*/ 43 w 102"/>
                <a:gd name="T3" fmla="*/ 0 h 124"/>
                <a:gd name="T4" fmla="*/ 102 w 102"/>
                <a:gd name="T5" fmla="*/ 97 h 124"/>
                <a:gd name="T6" fmla="*/ 59 w 102"/>
                <a:gd name="T7" fmla="*/ 124 h 124"/>
                <a:gd name="T8" fmla="*/ 0 w 102"/>
                <a:gd name="T9" fmla="*/ 2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24">
                  <a:moveTo>
                    <a:pt x="0" y="26"/>
                  </a:moveTo>
                  <a:lnTo>
                    <a:pt x="43" y="0"/>
                  </a:lnTo>
                  <a:lnTo>
                    <a:pt x="102" y="97"/>
                  </a:lnTo>
                  <a:lnTo>
                    <a:pt x="59" y="124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5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596188" y="1747838"/>
              <a:ext cx="566737" cy="192088"/>
            </a:xfrm>
            <a:custGeom>
              <a:avLst/>
              <a:gdLst>
                <a:gd name="T0" fmla="*/ 0 w 357"/>
                <a:gd name="T1" fmla="*/ 71 h 121"/>
                <a:gd name="T2" fmla="*/ 343 w 357"/>
                <a:gd name="T3" fmla="*/ 0 h 121"/>
                <a:gd name="T4" fmla="*/ 357 w 357"/>
                <a:gd name="T5" fmla="*/ 48 h 121"/>
                <a:gd name="T6" fmla="*/ 12 w 357"/>
                <a:gd name="T7" fmla="*/ 121 h 121"/>
                <a:gd name="T8" fmla="*/ 0 w 357"/>
                <a:gd name="T9" fmla="*/ 7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121">
                  <a:moveTo>
                    <a:pt x="0" y="71"/>
                  </a:moveTo>
                  <a:lnTo>
                    <a:pt x="343" y="0"/>
                  </a:lnTo>
                  <a:lnTo>
                    <a:pt x="357" y="48"/>
                  </a:lnTo>
                  <a:lnTo>
                    <a:pt x="12" y="121"/>
                  </a:lnTo>
                  <a:lnTo>
                    <a:pt x="0" y="71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6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081838" y="1962150"/>
              <a:ext cx="488950" cy="866775"/>
            </a:xfrm>
            <a:custGeom>
              <a:avLst/>
              <a:gdLst>
                <a:gd name="T0" fmla="*/ 189 w 308"/>
                <a:gd name="T1" fmla="*/ 207 h 546"/>
                <a:gd name="T2" fmla="*/ 199 w 308"/>
                <a:gd name="T3" fmla="*/ 200 h 546"/>
                <a:gd name="T4" fmla="*/ 294 w 308"/>
                <a:gd name="T5" fmla="*/ 365 h 546"/>
                <a:gd name="T6" fmla="*/ 249 w 308"/>
                <a:gd name="T7" fmla="*/ 392 h 546"/>
                <a:gd name="T8" fmla="*/ 189 w 308"/>
                <a:gd name="T9" fmla="*/ 285 h 546"/>
                <a:gd name="T10" fmla="*/ 189 w 308"/>
                <a:gd name="T11" fmla="*/ 546 h 546"/>
                <a:gd name="T12" fmla="*/ 137 w 308"/>
                <a:gd name="T13" fmla="*/ 546 h 546"/>
                <a:gd name="T14" fmla="*/ 137 w 308"/>
                <a:gd name="T15" fmla="*/ 245 h 546"/>
                <a:gd name="T16" fmla="*/ 45 w 308"/>
                <a:gd name="T17" fmla="*/ 408 h 546"/>
                <a:gd name="T18" fmla="*/ 0 w 308"/>
                <a:gd name="T19" fmla="*/ 382 h 546"/>
                <a:gd name="T20" fmla="*/ 137 w 308"/>
                <a:gd name="T21" fmla="*/ 143 h 546"/>
                <a:gd name="T22" fmla="*/ 137 w 308"/>
                <a:gd name="T23" fmla="*/ 102 h 546"/>
                <a:gd name="T24" fmla="*/ 19 w 308"/>
                <a:gd name="T25" fmla="*/ 102 h 546"/>
                <a:gd name="T26" fmla="*/ 19 w 308"/>
                <a:gd name="T27" fmla="*/ 53 h 546"/>
                <a:gd name="T28" fmla="*/ 137 w 308"/>
                <a:gd name="T29" fmla="*/ 53 h 546"/>
                <a:gd name="T30" fmla="*/ 137 w 308"/>
                <a:gd name="T31" fmla="*/ 0 h 546"/>
                <a:gd name="T32" fmla="*/ 189 w 308"/>
                <a:gd name="T33" fmla="*/ 0 h 546"/>
                <a:gd name="T34" fmla="*/ 189 w 308"/>
                <a:gd name="T35" fmla="*/ 53 h 546"/>
                <a:gd name="T36" fmla="*/ 308 w 308"/>
                <a:gd name="T37" fmla="*/ 53 h 546"/>
                <a:gd name="T38" fmla="*/ 308 w 308"/>
                <a:gd name="T39" fmla="*/ 102 h 546"/>
                <a:gd name="T40" fmla="*/ 189 w 308"/>
                <a:gd name="T41" fmla="*/ 102 h 546"/>
                <a:gd name="T42" fmla="*/ 189 w 308"/>
                <a:gd name="T43" fmla="*/ 207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8" h="546">
                  <a:moveTo>
                    <a:pt x="189" y="207"/>
                  </a:moveTo>
                  <a:lnTo>
                    <a:pt x="199" y="200"/>
                  </a:lnTo>
                  <a:lnTo>
                    <a:pt x="294" y="365"/>
                  </a:lnTo>
                  <a:lnTo>
                    <a:pt x="249" y="392"/>
                  </a:lnTo>
                  <a:lnTo>
                    <a:pt x="189" y="285"/>
                  </a:lnTo>
                  <a:lnTo>
                    <a:pt x="189" y="546"/>
                  </a:lnTo>
                  <a:lnTo>
                    <a:pt x="137" y="546"/>
                  </a:lnTo>
                  <a:lnTo>
                    <a:pt x="137" y="245"/>
                  </a:lnTo>
                  <a:lnTo>
                    <a:pt x="45" y="408"/>
                  </a:lnTo>
                  <a:lnTo>
                    <a:pt x="0" y="382"/>
                  </a:lnTo>
                  <a:lnTo>
                    <a:pt x="137" y="143"/>
                  </a:lnTo>
                  <a:lnTo>
                    <a:pt x="137" y="102"/>
                  </a:lnTo>
                  <a:lnTo>
                    <a:pt x="19" y="102"/>
                  </a:lnTo>
                  <a:lnTo>
                    <a:pt x="19" y="53"/>
                  </a:lnTo>
                  <a:lnTo>
                    <a:pt x="137" y="53"/>
                  </a:lnTo>
                  <a:lnTo>
                    <a:pt x="137" y="0"/>
                  </a:lnTo>
                  <a:lnTo>
                    <a:pt x="189" y="0"/>
                  </a:lnTo>
                  <a:lnTo>
                    <a:pt x="189" y="53"/>
                  </a:lnTo>
                  <a:lnTo>
                    <a:pt x="308" y="53"/>
                  </a:lnTo>
                  <a:lnTo>
                    <a:pt x="308" y="102"/>
                  </a:lnTo>
                  <a:lnTo>
                    <a:pt x="189" y="102"/>
                  </a:lnTo>
                  <a:lnTo>
                    <a:pt x="189" y="207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出自【趣你的PPT】(微信:qunideppt)：最优质的PPT资源库"/>
            <p:cNvSpPr>
              <a:spLocks/>
            </p:cNvSpPr>
            <p:nvPr/>
          </p:nvSpPr>
          <p:spPr bwMode="auto">
            <a:xfrm>
              <a:off x="7108825" y="1755775"/>
              <a:ext cx="431800" cy="184150"/>
            </a:xfrm>
            <a:custGeom>
              <a:avLst/>
              <a:gdLst>
                <a:gd name="T0" fmla="*/ 0 w 272"/>
                <a:gd name="T1" fmla="*/ 66 h 116"/>
                <a:gd name="T2" fmla="*/ 258 w 272"/>
                <a:gd name="T3" fmla="*/ 0 h 116"/>
                <a:gd name="T4" fmla="*/ 272 w 272"/>
                <a:gd name="T5" fmla="*/ 47 h 116"/>
                <a:gd name="T6" fmla="*/ 14 w 272"/>
                <a:gd name="T7" fmla="*/ 116 h 116"/>
                <a:gd name="T8" fmla="*/ 0 w 272"/>
                <a:gd name="T9" fmla="*/ 6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16">
                  <a:moveTo>
                    <a:pt x="0" y="66"/>
                  </a:moveTo>
                  <a:lnTo>
                    <a:pt x="258" y="0"/>
                  </a:lnTo>
                  <a:lnTo>
                    <a:pt x="272" y="47"/>
                  </a:lnTo>
                  <a:lnTo>
                    <a:pt x="14" y="116"/>
                  </a:lnTo>
                  <a:lnTo>
                    <a:pt x="0" y="66"/>
                  </a:lnTo>
                  <a:close/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5046663" y="3155950"/>
              <a:ext cx="2914650" cy="1639888"/>
            </a:xfrm>
            <a:custGeom>
              <a:avLst/>
              <a:gdLst>
                <a:gd name="T0" fmla="*/ 740 w 776"/>
                <a:gd name="T1" fmla="*/ 336 h 436"/>
                <a:gd name="T2" fmla="*/ 626 w 776"/>
                <a:gd name="T3" fmla="*/ 383 h 436"/>
                <a:gd name="T4" fmla="*/ 462 w 776"/>
                <a:gd name="T5" fmla="*/ 218 h 436"/>
                <a:gd name="T6" fmla="*/ 626 w 776"/>
                <a:gd name="T7" fmla="*/ 54 h 436"/>
                <a:gd name="T8" fmla="*/ 738 w 776"/>
                <a:gd name="T9" fmla="*/ 99 h 436"/>
                <a:gd name="T10" fmla="*/ 774 w 776"/>
                <a:gd name="T11" fmla="*/ 58 h 436"/>
                <a:gd name="T12" fmla="*/ 626 w 776"/>
                <a:gd name="T13" fmla="*/ 0 h 436"/>
                <a:gd name="T14" fmla="*/ 422 w 776"/>
                <a:gd name="T15" fmla="*/ 141 h 436"/>
                <a:gd name="T16" fmla="*/ 218 w 776"/>
                <a:gd name="T17" fmla="*/ 0 h 436"/>
                <a:gd name="T18" fmla="*/ 0 w 776"/>
                <a:gd name="T19" fmla="*/ 218 h 436"/>
                <a:gd name="T20" fmla="*/ 218 w 776"/>
                <a:gd name="T21" fmla="*/ 436 h 436"/>
                <a:gd name="T22" fmla="*/ 422 w 776"/>
                <a:gd name="T23" fmla="*/ 294 h 436"/>
                <a:gd name="T24" fmla="*/ 626 w 776"/>
                <a:gd name="T25" fmla="*/ 436 h 436"/>
                <a:gd name="T26" fmla="*/ 776 w 776"/>
                <a:gd name="T27" fmla="*/ 375 h 436"/>
                <a:gd name="T28" fmla="*/ 740 w 776"/>
                <a:gd name="T29" fmla="*/ 336 h 436"/>
                <a:gd name="T30" fmla="*/ 218 w 776"/>
                <a:gd name="T31" fmla="*/ 382 h 436"/>
                <a:gd name="T32" fmla="*/ 55 w 776"/>
                <a:gd name="T33" fmla="*/ 219 h 436"/>
                <a:gd name="T34" fmla="*/ 218 w 776"/>
                <a:gd name="T35" fmla="*/ 55 h 436"/>
                <a:gd name="T36" fmla="*/ 381 w 776"/>
                <a:gd name="T37" fmla="*/ 219 h 436"/>
                <a:gd name="T38" fmla="*/ 218 w 776"/>
                <a:gd name="T39" fmla="*/ 382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76" h="436">
                  <a:moveTo>
                    <a:pt x="740" y="336"/>
                  </a:moveTo>
                  <a:cubicBezTo>
                    <a:pt x="710" y="365"/>
                    <a:pt x="670" y="383"/>
                    <a:pt x="626" y="383"/>
                  </a:cubicBezTo>
                  <a:cubicBezTo>
                    <a:pt x="536" y="383"/>
                    <a:pt x="462" y="309"/>
                    <a:pt x="462" y="218"/>
                  </a:cubicBezTo>
                  <a:cubicBezTo>
                    <a:pt x="462" y="128"/>
                    <a:pt x="536" y="54"/>
                    <a:pt x="626" y="54"/>
                  </a:cubicBezTo>
                  <a:cubicBezTo>
                    <a:pt x="670" y="54"/>
                    <a:pt x="709" y="71"/>
                    <a:pt x="738" y="99"/>
                  </a:cubicBezTo>
                  <a:cubicBezTo>
                    <a:pt x="774" y="58"/>
                    <a:pt x="774" y="58"/>
                    <a:pt x="774" y="58"/>
                  </a:cubicBezTo>
                  <a:cubicBezTo>
                    <a:pt x="735" y="22"/>
                    <a:pt x="683" y="0"/>
                    <a:pt x="626" y="0"/>
                  </a:cubicBezTo>
                  <a:cubicBezTo>
                    <a:pt x="532" y="0"/>
                    <a:pt x="453" y="58"/>
                    <a:pt x="422" y="141"/>
                  </a:cubicBezTo>
                  <a:cubicBezTo>
                    <a:pt x="391" y="58"/>
                    <a:pt x="311" y="0"/>
                    <a:pt x="218" y="0"/>
                  </a:cubicBezTo>
                  <a:cubicBezTo>
                    <a:pt x="98" y="0"/>
                    <a:pt x="0" y="97"/>
                    <a:pt x="0" y="218"/>
                  </a:cubicBezTo>
                  <a:cubicBezTo>
                    <a:pt x="0" y="338"/>
                    <a:pt x="98" y="436"/>
                    <a:pt x="218" y="436"/>
                  </a:cubicBezTo>
                  <a:cubicBezTo>
                    <a:pt x="311" y="436"/>
                    <a:pt x="391" y="377"/>
                    <a:pt x="422" y="294"/>
                  </a:cubicBezTo>
                  <a:cubicBezTo>
                    <a:pt x="453" y="377"/>
                    <a:pt x="532" y="436"/>
                    <a:pt x="626" y="436"/>
                  </a:cubicBezTo>
                  <a:cubicBezTo>
                    <a:pt x="684" y="436"/>
                    <a:pt x="737" y="413"/>
                    <a:pt x="776" y="375"/>
                  </a:cubicBezTo>
                  <a:lnTo>
                    <a:pt x="740" y="336"/>
                  </a:lnTo>
                  <a:close/>
                  <a:moveTo>
                    <a:pt x="218" y="382"/>
                  </a:moveTo>
                  <a:cubicBezTo>
                    <a:pt x="128" y="382"/>
                    <a:pt x="55" y="309"/>
                    <a:pt x="55" y="219"/>
                  </a:cubicBezTo>
                  <a:cubicBezTo>
                    <a:pt x="55" y="128"/>
                    <a:pt x="128" y="55"/>
                    <a:pt x="218" y="55"/>
                  </a:cubicBezTo>
                  <a:cubicBezTo>
                    <a:pt x="308" y="55"/>
                    <a:pt x="381" y="128"/>
                    <a:pt x="381" y="219"/>
                  </a:cubicBezTo>
                  <a:cubicBezTo>
                    <a:pt x="381" y="309"/>
                    <a:pt x="308" y="382"/>
                    <a:pt x="218" y="382"/>
                  </a:cubicBezTo>
                  <a:close/>
                </a:path>
              </a:pathLst>
            </a:custGeom>
            <a:solidFill>
              <a:srgbClr val="FF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2211388" y="1514475"/>
              <a:ext cx="2838450" cy="3341688"/>
            </a:xfrm>
            <a:custGeom>
              <a:avLst/>
              <a:gdLst>
                <a:gd name="T0" fmla="*/ 313 w 756"/>
                <a:gd name="T1" fmla="*/ 0 h 888"/>
                <a:gd name="T2" fmla="*/ 296 w 756"/>
                <a:gd name="T3" fmla="*/ 1 h 888"/>
                <a:gd name="T4" fmla="*/ 296 w 756"/>
                <a:gd name="T5" fmla="*/ 0 h 888"/>
                <a:gd name="T6" fmla="*/ 0 w 756"/>
                <a:gd name="T7" fmla="*/ 0 h 888"/>
                <a:gd name="T8" fmla="*/ 0 w 756"/>
                <a:gd name="T9" fmla="*/ 888 h 888"/>
                <a:gd name="T10" fmla="*/ 296 w 756"/>
                <a:gd name="T11" fmla="*/ 888 h 888"/>
                <a:gd name="T12" fmla="*/ 296 w 756"/>
                <a:gd name="T13" fmla="*/ 888 h 888"/>
                <a:gd name="T14" fmla="*/ 311 w 756"/>
                <a:gd name="T15" fmla="*/ 888 h 888"/>
                <a:gd name="T16" fmla="*/ 756 w 756"/>
                <a:gd name="T17" fmla="*/ 442 h 888"/>
                <a:gd name="T18" fmla="*/ 313 w 756"/>
                <a:gd name="T19" fmla="*/ 0 h 888"/>
                <a:gd name="T20" fmla="*/ 257 w 756"/>
                <a:gd name="T21" fmla="*/ 326 h 888"/>
                <a:gd name="T22" fmla="*/ 349 w 756"/>
                <a:gd name="T23" fmla="*/ 92 h 888"/>
                <a:gd name="T24" fmla="*/ 411 w 756"/>
                <a:gd name="T25" fmla="*/ 341 h 888"/>
                <a:gd name="T26" fmla="*/ 317 w 756"/>
                <a:gd name="T27" fmla="*/ 578 h 888"/>
                <a:gd name="T28" fmla="*/ 257 w 756"/>
                <a:gd name="T29" fmla="*/ 326 h 888"/>
                <a:gd name="T30" fmla="*/ 234 w 756"/>
                <a:gd name="T31" fmla="*/ 790 h 888"/>
                <a:gd name="T32" fmla="*/ 118 w 756"/>
                <a:gd name="T33" fmla="*/ 558 h 888"/>
                <a:gd name="T34" fmla="*/ 212 w 756"/>
                <a:gd name="T35" fmla="*/ 279 h 888"/>
                <a:gd name="T36" fmla="*/ 273 w 756"/>
                <a:gd name="T37" fmla="*/ 573 h 888"/>
                <a:gd name="T38" fmla="*/ 278 w 756"/>
                <a:gd name="T39" fmla="*/ 667 h 888"/>
                <a:gd name="T40" fmla="*/ 234 w 756"/>
                <a:gd name="T41" fmla="*/ 790 h 888"/>
                <a:gd name="T42" fmla="*/ 505 w 756"/>
                <a:gd name="T43" fmla="*/ 664 h 888"/>
                <a:gd name="T44" fmla="*/ 278 w 756"/>
                <a:gd name="T45" fmla="*/ 789 h 888"/>
                <a:gd name="T46" fmla="*/ 395 w 756"/>
                <a:gd name="T47" fmla="*/ 559 h 888"/>
                <a:gd name="T48" fmla="*/ 616 w 756"/>
                <a:gd name="T49" fmla="*/ 426 h 888"/>
                <a:gd name="T50" fmla="*/ 505 w 756"/>
                <a:gd name="T51" fmla="*/ 664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56" h="888">
                  <a:moveTo>
                    <a:pt x="313" y="0"/>
                  </a:moveTo>
                  <a:cubicBezTo>
                    <a:pt x="307" y="0"/>
                    <a:pt x="302" y="0"/>
                    <a:pt x="296" y="1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88"/>
                    <a:pt x="0" y="888"/>
                    <a:pt x="0" y="888"/>
                  </a:cubicBezTo>
                  <a:cubicBezTo>
                    <a:pt x="296" y="888"/>
                    <a:pt x="296" y="888"/>
                    <a:pt x="296" y="888"/>
                  </a:cubicBezTo>
                  <a:cubicBezTo>
                    <a:pt x="296" y="888"/>
                    <a:pt x="296" y="888"/>
                    <a:pt x="296" y="888"/>
                  </a:cubicBezTo>
                  <a:cubicBezTo>
                    <a:pt x="301" y="888"/>
                    <a:pt x="306" y="888"/>
                    <a:pt x="311" y="888"/>
                  </a:cubicBezTo>
                  <a:cubicBezTo>
                    <a:pt x="556" y="888"/>
                    <a:pt x="756" y="686"/>
                    <a:pt x="756" y="442"/>
                  </a:cubicBezTo>
                  <a:cubicBezTo>
                    <a:pt x="756" y="197"/>
                    <a:pt x="557" y="1"/>
                    <a:pt x="313" y="0"/>
                  </a:cubicBezTo>
                  <a:close/>
                  <a:moveTo>
                    <a:pt x="257" y="326"/>
                  </a:moveTo>
                  <a:cubicBezTo>
                    <a:pt x="268" y="192"/>
                    <a:pt x="349" y="92"/>
                    <a:pt x="349" y="92"/>
                  </a:cubicBezTo>
                  <a:cubicBezTo>
                    <a:pt x="349" y="92"/>
                    <a:pt x="427" y="188"/>
                    <a:pt x="411" y="341"/>
                  </a:cubicBezTo>
                  <a:cubicBezTo>
                    <a:pt x="396" y="491"/>
                    <a:pt x="317" y="578"/>
                    <a:pt x="317" y="578"/>
                  </a:cubicBezTo>
                  <a:cubicBezTo>
                    <a:pt x="317" y="578"/>
                    <a:pt x="245" y="459"/>
                    <a:pt x="257" y="326"/>
                  </a:cubicBezTo>
                  <a:close/>
                  <a:moveTo>
                    <a:pt x="234" y="790"/>
                  </a:moveTo>
                  <a:cubicBezTo>
                    <a:pt x="234" y="790"/>
                    <a:pt x="127" y="667"/>
                    <a:pt x="118" y="558"/>
                  </a:cubicBezTo>
                  <a:cubicBezTo>
                    <a:pt x="105" y="410"/>
                    <a:pt x="212" y="279"/>
                    <a:pt x="212" y="279"/>
                  </a:cubicBezTo>
                  <a:cubicBezTo>
                    <a:pt x="205" y="483"/>
                    <a:pt x="273" y="573"/>
                    <a:pt x="273" y="573"/>
                  </a:cubicBezTo>
                  <a:cubicBezTo>
                    <a:pt x="273" y="573"/>
                    <a:pt x="289" y="597"/>
                    <a:pt x="278" y="667"/>
                  </a:cubicBezTo>
                  <a:cubicBezTo>
                    <a:pt x="267" y="736"/>
                    <a:pt x="234" y="790"/>
                    <a:pt x="234" y="790"/>
                  </a:cubicBezTo>
                  <a:close/>
                  <a:moveTo>
                    <a:pt x="505" y="664"/>
                  </a:moveTo>
                  <a:cubicBezTo>
                    <a:pt x="408" y="771"/>
                    <a:pt x="278" y="789"/>
                    <a:pt x="278" y="789"/>
                  </a:cubicBezTo>
                  <a:cubicBezTo>
                    <a:pt x="278" y="789"/>
                    <a:pt x="282" y="666"/>
                    <a:pt x="395" y="559"/>
                  </a:cubicBezTo>
                  <a:cubicBezTo>
                    <a:pt x="508" y="453"/>
                    <a:pt x="616" y="426"/>
                    <a:pt x="616" y="426"/>
                  </a:cubicBezTo>
                  <a:cubicBezTo>
                    <a:pt x="616" y="426"/>
                    <a:pt x="601" y="557"/>
                    <a:pt x="505" y="664"/>
                  </a:cubicBezTo>
                  <a:close/>
                </a:path>
              </a:pathLst>
            </a:custGeom>
            <a:solidFill>
              <a:srgbClr val="FF3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出自【趣你的PPT】(微信:qunideppt)：最优质的PPT资源库"/>
          <p:cNvSpPr txBox="1"/>
          <p:nvPr/>
        </p:nvSpPr>
        <p:spPr>
          <a:xfrm>
            <a:off x="5487099" y="5033820"/>
            <a:ext cx="28887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 smtClean="0">
                <a:solidFill>
                  <a:srgbClr val="261D1A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杜拉拉简历</a:t>
            </a:r>
            <a:endParaRPr lang="zh-CN" altLang="en-US" sz="3600" b="1" dirty="0">
              <a:solidFill>
                <a:srgbClr val="261D1A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8624005" y="5067571"/>
            <a:ext cx="660414" cy="687751"/>
          </a:xfrm>
          <a:custGeom>
            <a:avLst/>
            <a:gdLst>
              <a:gd name="connsiteX0" fmla="*/ 166080 w 389695"/>
              <a:gd name="connsiteY0" fmla="*/ 41504 h 405826"/>
              <a:gd name="connsiteX1" fmla="*/ 41520 w 389695"/>
              <a:gd name="connsiteY1" fmla="*/ 166080 h 405826"/>
              <a:gd name="connsiteX2" fmla="*/ 166080 w 389695"/>
              <a:gd name="connsiteY2" fmla="*/ 290640 h 405826"/>
              <a:gd name="connsiteX3" fmla="*/ 290640 w 389695"/>
              <a:gd name="connsiteY3" fmla="*/ 166080 h 405826"/>
              <a:gd name="connsiteX4" fmla="*/ 166080 w 389695"/>
              <a:gd name="connsiteY4" fmla="*/ 41504 h 405826"/>
              <a:gd name="connsiteX5" fmla="*/ 166080 w 389695"/>
              <a:gd name="connsiteY5" fmla="*/ 0 h 405826"/>
              <a:gd name="connsiteX6" fmla="*/ 332160 w 389695"/>
              <a:gd name="connsiteY6" fmla="*/ 166080 h 405826"/>
              <a:gd name="connsiteX7" fmla="*/ 319107 w 389695"/>
              <a:gd name="connsiteY7" fmla="*/ 230728 h 405826"/>
              <a:gd name="connsiteX8" fmla="*/ 300663 w 389695"/>
              <a:gd name="connsiteY8" fmla="*/ 258083 h 405826"/>
              <a:gd name="connsiteX9" fmla="*/ 377527 w 389695"/>
              <a:gd name="connsiteY9" fmla="*/ 334945 h 405826"/>
              <a:gd name="connsiteX10" fmla="*/ 377527 w 389695"/>
              <a:gd name="connsiteY10" fmla="*/ 393670 h 405826"/>
              <a:gd name="connsiteX11" fmla="*/ 318817 w 389695"/>
              <a:gd name="connsiteY11" fmla="*/ 393670 h 405826"/>
              <a:gd name="connsiteX12" fmla="*/ 238809 w 389695"/>
              <a:gd name="connsiteY12" fmla="*/ 313657 h 405826"/>
              <a:gd name="connsiteX13" fmla="*/ 230722 w 389695"/>
              <a:gd name="connsiteY13" fmla="*/ 319109 h 405826"/>
              <a:gd name="connsiteX14" fmla="*/ 166080 w 389695"/>
              <a:gd name="connsiteY14" fmla="*/ 332160 h 405826"/>
              <a:gd name="connsiteX15" fmla="*/ 0 w 389695"/>
              <a:gd name="connsiteY15" fmla="*/ 166080 h 405826"/>
              <a:gd name="connsiteX16" fmla="*/ 166080 w 389695"/>
              <a:gd name="connsiteY16" fmla="*/ 0 h 405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89695" h="405826">
                <a:moveTo>
                  <a:pt x="166080" y="41504"/>
                </a:moveTo>
                <a:cubicBezTo>
                  <a:pt x="97403" y="41504"/>
                  <a:pt x="41520" y="97387"/>
                  <a:pt x="41520" y="166080"/>
                </a:cubicBezTo>
                <a:cubicBezTo>
                  <a:pt x="41520" y="234773"/>
                  <a:pt x="97403" y="290640"/>
                  <a:pt x="166080" y="290640"/>
                </a:cubicBezTo>
                <a:cubicBezTo>
                  <a:pt x="234757" y="290640"/>
                  <a:pt x="290640" y="234773"/>
                  <a:pt x="290640" y="166080"/>
                </a:cubicBezTo>
                <a:cubicBezTo>
                  <a:pt x="290640" y="97387"/>
                  <a:pt x="234757" y="41504"/>
                  <a:pt x="166080" y="41504"/>
                </a:cubicBezTo>
                <a:close/>
                <a:moveTo>
                  <a:pt x="166080" y="0"/>
                </a:moveTo>
                <a:cubicBezTo>
                  <a:pt x="257793" y="0"/>
                  <a:pt x="332160" y="74367"/>
                  <a:pt x="332160" y="166080"/>
                </a:cubicBezTo>
                <a:cubicBezTo>
                  <a:pt x="332160" y="189012"/>
                  <a:pt x="327512" y="210858"/>
                  <a:pt x="319107" y="230728"/>
                </a:cubicBezTo>
                <a:lnTo>
                  <a:pt x="300663" y="258083"/>
                </a:lnTo>
                <a:lnTo>
                  <a:pt x="377527" y="334945"/>
                </a:lnTo>
                <a:cubicBezTo>
                  <a:pt x="393751" y="351178"/>
                  <a:pt x="393751" y="377471"/>
                  <a:pt x="377527" y="393670"/>
                </a:cubicBezTo>
                <a:cubicBezTo>
                  <a:pt x="361335" y="409878"/>
                  <a:pt x="335025" y="409878"/>
                  <a:pt x="318817" y="393670"/>
                </a:cubicBezTo>
                <a:lnTo>
                  <a:pt x="238809" y="313657"/>
                </a:lnTo>
                <a:lnTo>
                  <a:pt x="230722" y="319109"/>
                </a:lnTo>
                <a:cubicBezTo>
                  <a:pt x="210852" y="327513"/>
                  <a:pt x="189008" y="332160"/>
                  <a:pt x="166080" y="332160"/>
                </a:cubicBezTo>
                <a:cubicBezTo>
                  <a:pt x="74367" y="332160"/>
                  <a:pt x="0" y="257809"/>
                  <a:pt x="0" y="166080"/>
                </a:cubicBezTo>
                <a:cubicBezTo>
                  <a:pt x="0" y="74367"/>
                  <a:pt x="74367" y="0"/>
                  <a:pt x="166080" y="0"/>
                </a:cubicBezTo>
                <a:close/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wrap="square" lIns="19051" tIns="19051" rIns="19051" bIns="1905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228594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4000"/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2957522" y="5926483"/>
            <a:ext cx="65293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000" dirty="0">
                <a:solidFill>
                  <a:srgbClr val="FF3C0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http://chn.docer.com/works?userid=194429422</a:t>
            </a:r>
            <a:endParaRPr lang="zh-CN" altLang="en-US" sz="2000" dirty="0">
              <a:solidFill>
                <a:srgbClr val="FF3C0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96508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出自【趣你的PPT】(微信:qunideppt)：最优质的PPT资源库"/>
          <p:cNvSpPr/>
          <p:nvPr/>
        </p:nvSpPr>
        <p:spPr>
          <a:xfrm>
            <a:off x="0" y="0"/>
            <a:ext cx="12192000" cy="825500"/>
          </a:xfrm>
          <a:prstGeom prst="rect">
            <a:avLst/>
          </a:prstGeom>
          <a:solidFill>
            <a:srgbClr val="E00527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  <a:sym typeface="Arial" panose="020B0604020202020204" pitchFamily="34" charset="0"/>
            </a:endParaRPr>
          </a:p>
        </p:txBody>
      </p:sp>
      <p:pic>
        <p:nvPicPr>
          <p:cNvPr id="4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r="83700" b="3359"/>
          <a:stretch/>
        </p:blipFill>
        <p:spPr>
          <a:xfrm>
            <a:off x="607107" y="1070088"/>
            <a:ext cx="3266393" cy="2279423"/>
          </a:xfrm>
          <a:prstGeom prst="rect">
            <a:avLst/>
          </a:prstGeom>
        </p:spPr>
      </p:pic>
      <p:pic>
        <p:nvPicPr>
          <p:cNvPr id="5" name="出自【趣你的PPT】(微信:qunideppt)：最优质的PPT资源库"/>
          <p:cNvPicPr>
            <a:picLocks noChangeAspect="1"/>
          </p:cNvPicPr>
          <p:nvPr/>
        </p:nvPicPr>
        <p:blipFill rotWithShape="1">
          <a:blip r:embed="rId2"/>
          <a:srcRect l="78247" b="4436"/>
          <a:stretch/>
        </p:blipFill>
        <p:spPr>
          <a:xfrm>
            <a:off x="4178300" y="1070088"/>
            <a:ext cx="4359198" cy="2254023"/>
          </a:xfrm>
          <a:prstGeom prst="rect">
            <a:avLst/>
          </a:prstGeom>
        </p:spPr>
      </p:pic>
      <p:sp>
        <p:nvSpPr>
          <p:cNvPr id="6" name="出自【趣你的PPT】(微信:qunideppt)：最优质的PPT资源库"/>
          <p:cNvSpPr txBox="1"/>
          <p:nvPr/>
        </p:nvSpPr>
        <p:spPr>
          <a:xfrm>
            <a:off x="607107" y="3508344"/>
            <a:ext cx="58272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如不能修改请点击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00527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【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00527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设计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00527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】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，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00527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【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00527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编辑模版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00527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】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下修改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8" name="出自【趣你的PPT】(微信:qunideppt)：最优质的PPT资源库"/>
          <p:cNvSpPr txBox="1"/>
          <p:nvPr/>
        </p:nvSpPr>
        <p:spPr>
          <a:xfrm>
            <a:off x="4922956" y="89584"/>
            <a:ext cx="2346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/>
                <a:cs typeface="+mn-cs"/>
                <a:sym typeface="微软雅黑" panose="020B0503020204020204" pitchFamily="34" charset="-122"/>
              </a:rPr>
              <a:t>温馨提示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/>
              <a:cs typeface="+mn-cs"/>
              <a:sym typeface="微软雅黑" panose="020B0503020204020204" pitchFamily="34" charset="-122"/>
            </a:endParaRPr>
          </a:p>
        </p:txBody>
      </p:sp>
      <p:pic>
        <p:nvPicPr>
          <p:cNvPr id="9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07" y="4067287"/>
            <a:ext cx="10352993" cy="1840532"/>
          </a:xfrm>
          <a:prstGeom prst="rect">
            <a:avLst/>
          </a:prstGeom>
        </p:spPr>
      </p:pic>
      <p:sp>
        <p:nvSpPr>
          <p:cNvPr id="10" name="出自【趣你的PPT】(微信:qunideppt)：最优质的PPT资源库"/>
          <p:cNvSpPr txBox="1"/>
          <p:nvPr/>
        </p:nvSpPr>
        <p:spPr>
          <a:xfrm>
            <a:off x="607107" y="6066652"/>
            <a:ext cx="4031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修改完成后点击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00527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【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00527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关闭</a:t>
            </a:r>
            <a:r>
              <a:rPr kumimoji="0" lang="en-US" altLang="zh-CN" sz="2000" b="0" i="0" u="none" strike="noStrike" kern="1200" cap="none" spc="0" normalizeH="0" baseline="0" noProof="0" dirty="0" smtClean="0">
                <a:ln>
                  <a:noFill/>
                </a:ln>
                <a:solidFill>
                  <a:srgbClr val="E00527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】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就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rPr>
              <a:t>可以了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4421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出自【趣你的PPT】(微信:qunideppt)：最优质的PPT资源库"/>
          <p:cNvSpPr/>
          <p:nvPr/>
        </p:nvSpPr>
        <p:spPr>
          <a:xfrm>
            <a:off x="3388547" y="2796017"/>
            <a:ext cx="934252" cy="277288"/>
          </a:xfrm>
          <a:prstGeom prst="rect">
            <a:avLst/>
          </a:prstGeom>
          <a:solidFill>
            <a:srgbClr val="0D0D0D"/>
          </a:solidFill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" name="出自【趣你的PPT】(微信:qunideppt)：最优质的PPT资源库"/>
          <p:cNvSpPr/>
          <p:nvPr/>
        </p:nvSpPr>
        <p:spPr>
          <a:xfrm>
            <a:off x="6131286" y="2798277"/>
            <a:ext cx="934252" cy="277288"/>
          </a:xfrm>
          <a:prstGeom prst="rect">
            <a:avLst/>
          </a:prstGeom>
          <a:solidFill>
            <a:srgbClr val="0D0D0D"/>
          </a:solidFill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3273741" y="1121017"/>
            <a:ext cx="20313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杜拉拉</a:t>
            </a:r>
            <a:endParaRPr lang="zh-CN" altLang="en-US" sz="4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 txBox="1"/>
          <p:nvPr/>
        </p:nvSpPr>
        <p:spPr>
          <a:xfrm>
            <a:off x="5914784" y="1429678"/>
            <a:ext cx="104393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5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22</a:t>
            </a:r>
            <a:r>
              <a:rPr lang="zh-CN" altLang="en-US" sz="25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岁</a:t>
            </a:r>
            <a:endParaRPr lang="zh-CN" altLang="en-US" sz="25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 txBox="1"/>
          <p:nvPr/>
        </p:nvSpPr>
        <p:spPr>
          <a:xfrm>
            <a:off x="5344194" y="1410380"/>
            <a:ext cx="50526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5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女</a:t>
            </a:r>
            <a:endParaRPr lang="zh-CN" altLang="en-US" sz="25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出自【趣你的PPT】(微信:qunideppt)：最优质的PPT资源库"/>
          <p:cNvSpPr txBox="1"/>
          <p:nvPr/>
        </p:nvSpPr>
        <p:spPr>
          <a:xfrm>
            <a:off x="9954736" y="2705626"/>
            <a:ext cx="15792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趣你的</a:t>
            </a:r>
            <a:r>
              <a:rPr lang="en-US" altLang="zh-CN" sz="2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endParaRPr lang="zh-CN" altLang="en-US" sz="2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 txBox="1"/>
          <p:nvPr/>
        </p:nvSpPr>
        <p:spPr>
          <a:xfrm>
            <a:off x="3700857" y="4158983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126 XXXX XXXX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出自【趣你的PPT】(微信:qunideppt)：最优质的PPT资源库"/>
          <p:cNvSpPr txBox="1"/>
          <p:nvPr/>
        </p:nvSpPr>
        <p:spPr>
          <a:xfrm>
            <a:off x="3690705" y="5149049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12345679XXX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3623114" y="4640918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趣你的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/>
          <p:nvPr/>
        </p:nvSpPr>
        <p:spPr>
          <a:xfrm>
            <a:off x="0" y="2238483"/>
            <a:ext cx="2260599" cy="576364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634092" y="2335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基本信息</a:t>
            </a:r>
            <a:endParaRPr lang="zh-CN" altLang="en-US" b="1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634092" y="29877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教育经历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634092" y="36404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工作实践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634092" y="42931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个人技能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634092" y="49458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荣誉奖励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634092" y="55985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自我评价</a:t>
            </a:r>
          </a:p>
        </p:txBody>
      </p:sp>
      <p:sp>
        <p:nvSpPr>
          <p:cNvPr id="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1314" y="2387833"/>
            <a:ext cx="249884" cy="269642"/>
          </a:xfrm>
          <a:custGeom>
            <a:avLst/>
            <a:gdLst>
              <a:gd name="T0" fmla="*/ 1971 w 2946"/>
              <a:gd name="T1" fmla="*/ 1613 h 3177"/>
              <a:gd name="T2" fmla="*/ 2279 w 2946"/>
              <a:gd name="T3" fmla="*/ 910 h 3177"/>
              <a:gd name="T4" fmla="*/ 1436 w 2946"/>
              <a:gd name="T5" fmla="*/ 0 h 3177"/>
              <a:gd name="T6" fmla="*/ 593 w 2946"/>
              <a:gd name="T7" fmla="*/ 910 h 3177"/>
              <a:gd name="T8" fmla="*/ 842 w 2946"/>
              <a:gd name="T9" fmla="*/ 1555 h 3177"/>
              <a:gd name="T10" fmla="*/ 1971 w 2946"/>
              <a:gd name="T11" fmla="*/ 1613 h 3177"/>
              <a:gd name="T12" fmla="*/ 2536 w 2946"/>
              <a:gd name="T13" fmla="*/ 2242 h 3177"/>
              <a:gd name="T14" fmla="*/ 2078 w 2946"/>
              <a:gd name="T15" fmla="*/ 1825 h 3177"/>
              <a:gd name="T16" fmla="*/ 745 w 2946"/>
              <a:gd name="T17" fmla="*/ 1814 h 3177"/>
              <a:gd name="T18" fmla="*/ 61 w 2946"/>
              <a:gd name="T19" fmla="*/ 2720 h 3177"/>
              <a:gd name="T20" fmla="*/ 644 w 2946"/>
              <a:gd name="T21" fmla="*/ 3051 h 3177"/>
              <a:gd name="T22" fmla="*/ 2636 w 2946"/>
              <a:gd name="T23" fmla="*/ 2883 h 3177"/>
              <a:gd name="T24" fmla="*/ 2536 w 2946"/>
              <a:gd name="T25" fmla="*/ 2242 h 3177"/>
              <a:gd name="T26" fmla="*/ 2536 w 2946"/>
              <a:gd name="T27" fmla="*/ 2242 h 3177"/>
              <a:gd name="T28" fmla="*/ 2536 w 2946"/>
              <a:gd name="T29" fmla="*/ 2242 h 3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46" h="3177">
                <a:moveTo>
                  <a:pt x="1971" y="1613"/>
                </a:moveTo>
                <a:cubicBezTo>
                  <a:pt x="2159" y="1446"/>
                  <a:pt x="2279" y="1193"/>
                  <a:pt x="2279" y="910"/>
                </a:cubicBezTo>
                <a:cubicBezTo>
                  <a:pt x="2279" y="407"/>
                  <a:pt x="1902" y="0"/>
                  <a:pt x="1436" y="0"/>
                </a:cubicBezTo>
                <a:cubicBezTo>
                  <a:pt x="971" y="0"/>
                  <a:pt x="593" y="407"/>
                  <a:pt x="593" y="910"/>
                </a:cubicBezTo>
                <a:cubicBezTo>
                  <a:pt x="593" y="1162"/>
                  <a:pt x="689" y="1390"/>
                  <a:pt x="842" y="1555"/>
                </a:cubicBezTo>
                <a:cubicBezTo>
                  <a:pt x="861" y="1573"/>
                  <a:pt x="1398" y="2068"/>
                  <a:pt x="1971" y="1613"/>
                </a:cubicBezTo>
                <a:close/>
                <a:moveTo>
                  <a:pt x="2536" y="2242"/>
                </a:moveTo>
                <a:cubicBezTo>
                  <a:pt x="2078" y="1825"/>
                  <a:pt x="2078" y="1825"/>
                  <a:pt x="2078" y="1825"/>
                </a:cubicBezTo>
                <a:cubicBezTo>
                  <a:pt x="1906" y="1965"/>
                  <a:pt x="1419" y="2263"/>
                  <a:pt x="745" y="1814"/>
                </a:cubicBezTo>
                <a:cubicBezTo>
                  <a:pt x="542" y="1970"/>
                  <a:pt x="0" y="2418"/>
                  <a:pt x="61" y="2720"/>
                </a:cubicBezTo>
                <a:cubicBezTo>
                  <a:pt x="61" y="2720"/>
                  <a:pt x="71" y="3036"/>
                  <a:pt x="644" y="3051"/>
                </a:cubicBezTo>
                <a:cubicBezTo>
                  <a:pt x="644" y="3051"/>
                  <a:pt x="2352" y="3177"/>
                  <a:pt x="2636" y="2883"/>
                </a:cubicBezTo>
                <a:cubicBezTo>
                  <a:pt x="2636" y="2883"/>
                  <a:pt x="2946" y="2683"/>
                  <a:pt x="2536" y="2242"/>
                </a:cubicBezTo>
                <a:close/>
                <a:moveTo>
                  <a:pt x="2536" y="2242"/>
                </a:moveTo>
                <a:cubicBezTo>
                  <a:pt x="2536" y="2242"/>
                  <a:pt x="2536" y="2242"/>
                  <a:pt x="2536" y="2242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8551" y="3057791"/>
            <a:ext cx="349149" cy="230389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0 w 62"/>
              <a:gd name="T11" fmla="*/ 23 h 41"/>
              <a:gd name="T12" fmla="*/ 12 w 62"/>
              <a:gd name="T13" fmla="*/ 26 h 41"/>
              <a:gd name="T14" fmla="*/ 10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5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9 w 62"/>
              <a:gd name="T35" fmla="*/ 14 h 41"/>
              <a:gd name="T36" fmla="*/ 1 w 62"/>
              <a:gd name="T37" fmla="*/ 11 h 41"/>
              <a:gd name="T38" fmla="*/ 0 w 62"/>
              <a:gd name="T39" fmla="*/ 11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1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5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7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7"/>
                  <a:pt x="10" y="19"/>
                  <a:pt x="10" y="23"/>
                </a:cubicBezTo>
                <a:cubicBezTo>
                  <a:pt x="11" y="24"/>
                  <a:pt x="12" y="25"/>
                  <a:pt x="12" y="26"/>
                </a:cubicBezTo>
                <a:cubicBezTo>
                  <a:pt x="12" y="27"/>
                  <a:pt x="11" y="28"/>
                  <a:pt x="10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1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4"/>
                  <a:pt x="7" y="23"/>
                </a:cubicBezTo>
                <a:cubicBezTo>
                  <a:pt x="7" y="20"/>
                  <a:pt x="8" y="17"/>
                  <a:pt x="9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10"/>
                  <a:pt x="62" y="10"/>
                  <a:pt x="62" y="11"/>
                </a:cubicBezTo>
                <a:cubicBezTo>
                  <a:pt x="62" y="11"/>
                  <a:pt x="61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0" y="35"/>
                  <a:pt x="31" y="35"/>
                </a:cubicBezTo>
                <a:cubicBezTo>
                  <a:pt x="21" y="35"/>
                  <a:pt x="13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0" y="24"/>
                  <a:pt x="31" y="24"/>
                </a:cubicBezTo>
                <a:cubicBezTo>
                  <a:pt x="31" y="24"/>
                  <a:pt x="32" y="24"/>
                  <a:pt x="32" y="24"/>
                </a:cubicBezTo>
                <a:cubicBezTo>
                  <a:pt x="47" y="19"/>
                  <a:pt x="47" y="19"/>
                  <a:pt x="47" y="19"/>
                </a:cubicBezTo>
                <a:lnTo>
                  <a:pt x="48" y="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795" y="3663731"/>
            <a:ext cx="269394" cy="260569"/>
          </a:xfrm>
          <a:custGeom>
            <a:avLst/>
            <a:gdLst>
              <a:gd name="T0" fmla="*/ 1446 w 2945"/>
              <a:gd name="T1" fmla="*/ 2846 h 2847"/>
              <a:gd name="T2" fmla="*/ 317 w 2945"/>
              <a:gd name="T3" fmla="*/ 2846 h 2847"/>
              <a:gd name="T4" fmla="*/ 23 w 2945"/>
              <a:gd name="T5" fmla="*/ 2559 h 2847"/>
              <a:gd name="T6" fmla="*/ 20 w 2945"/>
              <a:gd name="T7" fmla="*/ 1440 h 2847"/>
              <a:gd name="T8" fmla="*/ 146 w 2945"/>
              <a:gd name="T9" fmla="*/ 1311 h 2847"/>
              <a:gd name="T10" fmla="*/ 522 w 2945"/>
              <a:gd name="T11" fmla="*/ 1311 h 2847"/>
              <a:gd name="T12" fmla="*/ 625 w 2945"/>
              <a:gd name="T13" fmla="*/ 1398 h 2847"/>
              <a:gd name="T14" fmla="*/ 786 w 2945"/>
              <a:gd name="T15" fmla="*/ 1518 h 2847"/>
              <a:gd name="T16" fmla="*/ 962 w 2945"/>
              <a:gd name="T17" fmla="*/ 1399 h 2847"/>
              <a:gd name="T18" fmla="*/ 1063 w 2945"/>
              <a:gd name="T19" fmla="*/ 1312 h 2847"/>
              <a:gd name="T20" fmla="*/ 1836 w 2945"/>
              <a:gd name="T21" fmla="*/ 1312 h 2847"/>
              <a:gd name="T22" fmla="*/ 1929 w 2945"/>
              <a:gd name="T23" fmla="*/ 1393 h 2847"/>
              <a:gd name="T24" fmla="*/ 2099 w 2945"/>
              <a:gd name="T25" fmla="*/ 1518 h 2847"/>
              <a:gd name="T26" fmla="*/ 2263 w 2945"/>
              <a:gd name="T27" fmla="*/ 1390 h 2847"/>
              <a:gd name="T28" fmla="*/ 2352 w 2945"/>
              <a:gd name="T29" fmla="*/ 1312 h 2847"/>
              <a:gd name="T30" fmla="*/ 2780 w 2945"/>
              <a:gd name="T31" fmla="*/ 1312 h 2847"/>
              <a:gd name="T32" fmla="*/ 2870 w 2945"/>
              <a:gd name="T33" fmla="*/ 1410 h 2847"/>
              <a:gd name="T34" fmla="*/ 2868 w 2945"/>
              <a:gd name="T35" fmla="*/ 2612 h 2847"/>
              <a:gd name="T36" fmla="*/ 2616 w 2945"/>
              <a:gd name="T37" fmla="*/ 2845 h 2847"/>
              <a:gd name="T38" fmla="*/ 1446 w 2945"/>
              <a:gd name="T39" fmla="*/ 2846 h 2847"/>
              <a:gd name="T40" fmla="*/ 1919 w 2945"/>
              <a:gd name="T41" fmla="*/ 1110 h 2847"/>
              <a:gd name="T42" fmla="*/ 980 w 2945"/>
              <a:gd name="T43" fmla="*/ 1110 h 2847"/>
              <a:gd name="T44" fmla="*/ 748 w 2945"/>
              <a:gd name="T45" fmla="*/ 908 h 2847"/>
              <a:gd name="T46" fmla="*/ 626 w 2945"/>
              <a:gd name="T47" fmla="*/ 1028 h 2847"/>
              <a:gd name="T48" fmla="*/ 519 w 2945"/>
              <a:gd name="T49" fmla="*/ 1119 h 2847"/>
              <a:gd name="T50" fmla="*/ 112 w 2945"/>
              <a:gd name="T51" fmla="*/ 1118 h 2847"/>
              <a:gd name="T52" fmla="*/ 22 w 2945"/>
              <a:gd name="T53" fmla="*/ 1032 h 2847"/>
              <a:gd name="T54" fmla="*/ 85 w 2945"/>
              <a:gd name="T55" fmla="*/ 758 h 2847"/>
              <a:gd name="T56" fmla="*/ 267 w 2945"/>
              <a:gd name="T57" fmla="*/ 679 h 2847"/>
              <a:gd name="T58" fmla="*/ 2617 w 2945"/>
              <a:gd name="T59" fmla="*/ 676 h 2847"/>
              <a:gd name="T60" fmla="*/ 2863 w 2945"/>
              <a:gd name="T61" fmla="*/ 1077 h 2847"/>
              <a:gd name="T62" fmla="*/ 2798 w 2945"/>
              <a:gd name="T63" fmla="*/ 1115 h 2847"/>
              <a:gd name="T64" fmla="*/ 2339 w 2945"/>
              <a:gd name="T65" fmla="*/ 1114 h 2847"/>
              <a:gd name="T66" fmla="*/ 2267 w 2945"/>
              <a:gd name="T67" fmla="*/ 1048 h 2847"/>
              <a:gd name="T68" fmla="*/ 2077 w 2945"/>
              <a:gd name="T69" fmla="*/ 906 h 2847"/>
              <a:gd name="T70" fmla="*/ 1926 w 2945"/>
              <a:gd name="T71" fmla="*/ 1069 h 2847"/>
              <a:gd name="T72" fmla="*/ 1919 w 2945"/>
              <a:gd name="T73" fmla="*/ 1110 h 2847"/>
              <a:gd name="T74" fmla="*/ 1442 w 2945"/>
              <a:gd name="T75" fmla="*/ 0 h 2847"/>
              <a:gd name="T76" fmla="*/ 2122 w 2945"/>
              <a:gd name="T77" fmla="*/ 478 h 2847"/>
              <a:gd name="T78" fmla="*/ 2094 w 2945"/>
              <a:gd name="T79" fmla="*/ 596 h 2847"/>
              <a:gd name="T80" fmla="*/ 1954 w 2945"/>
              <a:gd name="T81" fmla="*/ 541 h 2847"/>
              <a:gd name="T82" fmla="*/ 1893 w 2945"/>
              <a:gd name="T83" fmla="*/ 434 h 2847"/>
              <a:gd name="T84" fmla="*/ 980 w 2945"/>
              <a:gd name="T85" fmla="*/ 468 h 2847"/>
              <a:gd name="T86" fmla="*/ 937 w 2945"/>
              <a:gd name="T87" fmla="*/ 550 h 2847"/>
              <a:gd name="T88" fmla="*/ 785 w 2945"/>
              <a:gd name="T89" fmla="*/ 586 h 2847"/>
              <a:gd name="T90" fmla="*/ 775 w 2945"/>
              <a:gd name="T91" fmla="*/ 477 h 2847"/>
              <a:gd name="T92" fmla="*/ 1442 w 2945"/>
              <a:gd name="T93" fmla="*/ 0 h 2847"/>
              <a:gd name="T94" fmla="*/ 711 w 2945"/>
              <a:gd name="T95" fmla="*/ 1228 h 2847"/>
              <a:gd name="T96" fmla="*/ 789 w 2945"/>
              <a:gd name="T97" fmla="*/ 1043 h 2847"/>
              <a:gd name="T98" fmla="*/ 878 w 2945"/>
              <a:gd name="T99" fmla="*/ 1220 h 2847"/>
              <a:gd name="T100" fmla="*/ 794 w 2945"/>
              <a:gd name="T101" fmla="*/ 1399 h 2847"/>
              <a:gd name="T102" fmla="*/ 711 w 2945"/>
              <a:gd name="T103" fmla="*/ 1228 h 2847"/>
              <a:gd name="T104" fmla="*/ 2177 w 2945"/>
              <a:gd name="T105" fmla="*/ 1259 h 2847"/>
              <a:gd name="T106" fmla="*/ 2099 w 2945"/>
              <a:gd name="T107" fmla="*/ 1400 h 2847"/>
              <a:gd name="T108" fmla="*/ 2013 w 2945"/>
              <a:gd name="T109" fmla="*/ 1231 h 2847"/>
              <a:gd name="T110" fmla="*/ 2022 w 2945"/>
              <a:gd name="T111" fmla="*/ 1118 h 2847"/>
              <a:gd name="T112" fmla="*/ 2103 w 2945"/>
              <a:gd name="T113" fmla="*/ 1036 h 2847"/>
              <a:gd name="T114" fmla="*/ 2174 w 2945"/>
              <a:gd name="T115" fmla="*/ 1127 h 2847"/>
              <a:gd name="T116" fmla="*/ 2177 w 2945"/>
              <a:gd name="T117" fmla="*/ 1259 h 2847"/>
              <a:gd name="T118" fmla="*/ 2177 w 2945"/>
              <a:gd name="T119" fmla="*/ 1259 h 2847"/>
              <a:gd name="T120" fmla="*/ 2177 w 2945"/>
              <a:gd name="T121" fmla="*/ 1259 h 2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45" h="2847">
                <a:moveTo>
                  <a:pt x="1446" y="2846"/>
                </a:moveTo>
                <a:cubicBezTo>
                  <a:pt x="1069" y="2846"/>
                  <a:pt x="693" y="2846"/>
                  <a:pt x="317" y="2846"/>
                </a:cubicBezTo>
                <a:cubicBezTo>
                  <a:pt x="104" y="2846"/>
                  <a:pt x="23" y="2767"/>
                  <a:pt x="23" y="2559"/>
                </a:cubicBezTo>
                <a:cubicBezTo>
                  <a:pt x="22" y="2186"/>
                  <a:pt x="25" y="1813"/>
                  <a:pt x="20" y="1440"/>
                </a:cubicBezTo>
                <a:cubicBezTo>
                  <a:pt x="19" y="1345"/>
                  <a:pt x="51" y="1307"/>
                  <a:pt x="146" y="1311"/>
                </a:cubicBezTo>
                <a:cubicBezTo>
                  <a:pt x="271" y="1315"/>
                  <a:pt x="397" y="1313"/>
                  <a:pt x="522" y="1311"/>
                </a:cubicBezTo>
                <a:cubicBezTo>
                  <a:pt x="584" y="1310"/>
                  <a:pt x="620" y="1330"/>
                  <a:pt x="625" y="1398"/>
                </a:cubicBezTo>
                <a:cubicBezTo>
                  <a:pt x="631" y="1499"/>
                  <a:pt x="701" y="1517"/>
                  <a:pt x="786" y="1518"/>
                </a:cubicBezTo>
                <a:cubicBezTo>
                  <a:pt x="875" y="1519"/>
                  <a:pt x="953" y="1503"/>
                  <a:pt x="962" y="1399"/>
                </a:cubicBezTo>
                <a:cubicBezTo>
                  <a:pt x="968" y="1328"/>
                  <a:pt x="1004" y="1312"/>
                  <a:pt x="1063" y="1312"/>
                </a:cubicBezTo>
                <a:cubicBezTo>
                  <a:pt x="1321" y="1312"/>
                  <a:pt x="1579" y="1312"/>
                  <a:pt x="1836" y="1312"/>
                </a:cubicBezTo>
                <a:cubicBezTo>
                  <a:pt x="1893" y="1312"/>
                  <a:pt x="1925" y="1327"/>
                  <a:pt x="1929" y="1393"/>
                </a:cubicBezTo>
                <a:cubicBezTo>
                  <a:pt x="1935" y="1496"/>
                  <a:pt x="2007" y="1520"/>
                  <a:pt x="2099" y="1518"/>
                </a:cubicBezTo>
                <a:cubicBezTo>
                  <a:pt x="2189" y="1517"/>
                  <a:pt x="2261" y="1498"/>
                  <a:pt x="2263" y="1390"/>
                </a:cubicBezTo>
                <a:cubicBezTo>
                  <a:pt x="2265" y="1330"/>
                  <a:pt x="2301" y="1313"/>
                  <a:pt x="2352" y="1312"/>
                </a:cubicBezTo>
                <a:cubicBezTo>
                  <a:pt x="2495" y="1312"/>
                  <a:pt x="2638" y="1313"/>
                  <a:pt x="2780" y="1312"/>
                </a:cubicBezTo>
                <a:cubicBezTo>
                  <a:pt x="2847" y="1312"/>
                  <a:pt x="2870" y="1345"/>
                  <a:pt x="2870" y="1410"/>
                </a:cubicBezTo>
                <a:cubicBezTo>
                  <a:pt x="2868" y="1811"/>
                  <a:pt x="2871" y="2211"/>
                  <a:pt x="2868" y="2612"/>
                </a:cubicBezTo>
                <a:cubicBezTo>
                  <a:pt x="2867" y="2758"/>
                  <a:pt x="2770" y="2845"/>
                  <a:pt x="2616" y="2845"/>
                </a:cubicBezTo>
                <a:cubicBezTo>
                  <a:pt x="2226" y="2847"/>
                  <a:pt x="1836" y="2846"/>
                  <a:pt x="1446" y="2846"/>
                </a:cubicBezTo>
                <a:close/>
                <a:moveTo>
                  <a:pt x="1919" y="1110"/>
                </a:moveTo>
                <a:cubicBezTo>
                  <a:pt x="980" y="1110"/>
                  <a:pt x="980" y="1110"/>
                  <a:pt x="980" y="1110"/>
                </a:cubicBezTo>
                <a:cubicBezTo>
                  <a:pt x="943" y="935"/>
                  <a:pt x="886" y="886"/>
                  <a:pt x="748" y="908"/>
                </a:cubicBezTo>
                <a:cubicBezTo>
                  <a:pt x="680" y="920"/>
                  <a:pt x="628" y="953"/>
                  <a:pt x="626" y="1028"/>
                </a:cubicBezTo>
                <a:cubicBezTo>
                  <a:pt x="624" y="1103"/>
                  <a:pt x="587" y="1121"/>
                  <a:pt x="519" y="1119"/>
                </a:cubicBezTo>
                <a:cubicBezTo>
                  <a:pt x="384" y="1115"/>
                  <a:pt x="248" y="1117"/>
                  <a:pt x="112" y="1118"/>
                </a:cubicBezTo>
                <a:cubicBezTo>
                  <a:pt x="53" y="1118"/>
                  <a:pt x="21" y="1096"/>
                  <a:pt x="22" y="1032"/>
                </a:cubicBezTo>
                <a:cubicBezTo>
                  <a:pt x="25" y="936"/>
                  <a:pt x="0" y="828"/>
                  <a:pt x="85" y="758"/>
                </a:cubicBezTo>
                <a:cubicBezTo>
                  <a:pt x="134" y="717"/>
                  <a:pt x="206" y="679"/>
                  <a:pt x="267" y="679"/>
                </a:cubicBezTo>
                <a:cubicBezTo>
                  <a:pt x="1051" y="674"/>
                  <a:pt x="1834" y="674"/>
                  <a:pt x="2617" y="676"/>
                </a:cubicBezTo>
                <a:cubicBezTo>
                  <a:pt x="2814" y="677"/>
                  <a:pt x="2945" y="892"/>
                  <a:pt x="2863" y="1077"/>
                </a:cubicBezTo>
                <a:cubicBezTo>
                  <a:pt x="2854" y="1096"/>
                  <a:pt x="2821" y="1115"/>
                  <a:pt x="2798" y="1115"/>
                </a:cubicBezTo>
                <a:cubicBezTo>
                  <a:pt x="2645" y="1119"/>
                  <a:pt x="2492" y="1120"/>
                  <a:pt x="2339" y="1114"/>
                </a:cubicBezTo>
                <a:cubicBezTo>
                  <a:pt x="2314" y="1113"/>
                  <a:pt x="2276" y="1076"/>
                  <a:pt x="2267" y="1048"/>
                </a:cubicBezTo>
                <a:cubicBezTo>
                  <a:pt x="2233" y="934"/>
                  <a:pt x="2191" y="899"/>
                  <a:pt x="2077" y="906"/>
                </a:cubicBezTo>
                <a:cubicBezTo>
                  <a:pt x="1975" y="913"/>
                  <a:pt x="1927" y="968"/>
                  <a:pt x="1926" y="1069"/>
                </a:cubicBezTo>
                <a:cubicBezTo>
                  <a:pt x="1926" y="1079"/>
                  <a:pt x="1922" y="1089"/>
                  <a:pt x="1919" y="1110"/>
                </a:cubicBezTo>
                <a:close/>
                <a:moveTo>
                  <a:pt x="1442" y="0"/>
                </a:moveTo>
                <a:cubicBezTo>
                  <a:pt x="1751" y="0"/>
                  <a:pt x="2032" y="198"/>
                  <a:pt x="2122" y="478"/>
                </a:cubicBezTo>
                <a:cubicBezTo>
                  <a:pt x="2137" y="524"/>
                  <a:pt x="2165" y="585"/>
                  <a:pt x="2094" y="596"/>
                </a:cubicBezTo>
                <a:cubicBezTo>
                  <a:pt x="2050" y="602"/>
                  <a:pt x="1993" y="571"/>
                  <a:pt x="1954" y="541"/>
                </a:cubicBezTo>
                <a:cubicBezTo>
                  <a:pt x="1924" y="518"/>
                  <a:pt x="1916" y="469"/>
                  <a:pt x="1893" y="434"/>
                </a:cubicBezTo>
                <a:cubicBezTo>
                  <a:pt x="1670" y="89"/>
                  <a:pt x="1177" y="108"/>
                  <a:pt x="980" y="468"/>
                </a:cubicBezTo>
                <a:cubicBezTo>
                  <a:pt x="965" y="496"/>
                  <a:pt x="959" y="540"/>
                  <a:pt x="937" y="550"/>
                </a:cubicBezTo>
                <a:cubicBezTo>
                  <a:pt x="891" y="571"/>
                  <a:pt x="837" y="575"/>
                  <a:pt x="785" y="586"/>
                </a:cubicBezTo>
                <a:cubicBezTo>
                  <a:pt x="781" y="549"/>
                  <a:pt x="764" y="509"/>
                  <a:pt x="775" y="477"/>
                </a:cubicBezTo>
                <a:cubicBezTo>
                  <a:pt x="865" y="197"/>
                  <a:pt x="1143" y="0"/>
                  <a:pt x="1442" y="0"/>
                </a:cubicBezTo>
                <a:close/>
                <a:moveTo>
                  <a:pt x="711" y="1228"/>
                </a:moveTo>
                <a:cubicBezTo>
                  <a:pt x="718" y="1150"/>
                  <a:pt x="693" y="1045"/>
                  <a:pt x="789" y="1043"/>
                </a:cubicBezTo>
                <a:cubicBezTo>
                  <a:pt x="891" y="1040"/>
                  <a:pt x="880" y="1145"/>
                  <a:pt x="878" y="1220"/>
                </a:cubicBezTo>
                <a:cubicBezTo>
                  <a:pt x="877" y="1292"/>
                  <a:pt x="900" y="1399"/>
                  <a:pt x="794" y="1399"/>
                </a:cubicBezTo>
                <a:cubicBezTo>
                  <a:pt x="683" y="1399"/>
                  <a:pt x="725" y="1288"/>
                  <a:pt x="711" y="1228"/>
                </a:cubicBezTo>
                <a:close/>
                <a:moveTo>
                  <a:pt x="2177" y="1259"/>
                </a:moveTo>
                <a:cubicBezTo>
                  <a:pt x="2171" y="1296"/>
                  <a:pt x="2205" y="1400"/>
                  <a:pt x="2099" y="1400"/>
                </a:cubicBezTo>
                <a:cubicBezTo>
                  <a:pt x="1999" y="1401"/>
                  <a:pt x="2016" y="1301"/>
                  <a:pt x="2013" y="1231"/>
                </a:cubicBezTo>
                <a:cubicBezTo>
                  <a:pt x="2012" y="1193"/>
                  <a:pt x="2007" y="1150"/>
                  <a:pt x="2022" y="1118"/>
                </a:cubicBezTo>
                <a:cubicBezTo>
                  <a:pt x="2038" y="1086"/>
                  <a:pt x="2075" y="1063"/>
                  <a:pt x="2103" y="1036"/>
                </a:cubicBezTo>
                <a:cubicBezTo>
                  <a:pt x="2128" y="1066"/>
                  <a:pt x="2160" y="1093"/>
                  <a:pt x="2174" y="1127"/>
                </a:cubicBezTo>
                <a:cubicBezTo>
                  <a:pt x="2186" y="1157"/>
                  <a:pt x="2177" y="1195"/>
                  <a:pt x="2177" y="1259"/>
                </a:cubicBezTo>
                <a:close/>
                <a:moveTo>
                  <a:pt x="2177" y="1259"/>
                </a:moveTo>
                <a:cubicBezTo>
                  <a:pt x="2177" y="1259"/>
                  <a:pt x="2177" y="1259"/>
                  <a:pt x="2177" y="1259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5845" y="4350432"/>
            <a:ext cx="267053" cy="267288"/>
          </a:xfrm>
          <a:custGeom>
            <a:avLst/>
            <a:gdLst>
              <a:gd name="T0" fmla="*/ 2839 w 2867"/>
              <a:gd name="T1" fmla="*/ 1241 h 2867"/>
              <a:gd name="T2" fmla="*/ 2625 w 2867"/>
              <a:gd name="T3" fmla="*/ 1213 h 2867"/>
              <a:gd name="T4" fmla="*/ 2406 w 2867"/>
              <a:gd name="T5" fmla="*/ 923 h 2867"/>
              <a:gd name="T6" fmla="*/ 2536 w 2867"/>
              <a:gd name="T7" fmla="*/ 644 h 2867"/>
              <a:gd name="T8" fmla="*/ 2536 w 2867"/>
              <a:gd name="T9" fmla="*/ 508 h 2867"/>
              <a:gd name="T10" fmla="*/ 2291 w 2867"/>
              <a:gd name="T11" fmla="*/ 304 h 2867"/>
              <a:gd name="T12" fmla="*/ 2119 w 2867"/>
              <a:gd name="T13" fmla="*/ 436 h 2867"/>
              <a:gd name="T14" fmla="*/ 1760 w 2867"/>
              <a:gd name="T15" fmla="*/ 386 h 2867"/>
              <a:gd name="T16" fmla="*/ 1654 w 2867"/>
              <a:gd name="T17" fmla="*/ 96 h 2867"/>
              <a:gd name="T18" fmla="*/ 1558 w 2867"/>
              <a:gd name="T19" fmla="*/ 0 h 2867"/>
              <a:gd name="T20" fmla="*/ 1241 w 2867"/>
              <a:gd name="T21" fmla="*/ 28 h 2867"/>
              <a:gd name="T22" fmla="*/ 1213 w 2867"/>
              <a:gd name="T23" fmla="*/ 243 h 2867"/>
              <a:gd name="T24" fmla="*/ 923 w 2867"/>
              <a:gd name="T25" fmla="*/ 462 h 2867"/>
              <a:gd name="T26" fmla="*/ 644 w 2867"/>
              <a:gd name="T27" fmla="*/ 332 h 2867"/>
              <a:gd name="T28" fmla="*/ 508 w 2867"/>
              <a:gd name="T29" fmla="*/ 332 h 2867"/>
              <a:gd name="T30" fmla="*/ 304 w 2867"/>
              <a:gd name="T31" fmla="*/ 576 h 2867"/>
              <a:gd name="T32" fmla="*/ 436 w 2867"/>
              <a:gd name="T33" fmla="*/ 748 h 2867"/>
              <a:gd name="T34" fmla="*/ 386 w 2867"/>
              <a:gd name="T35" fmla="*/ 1108 h 2867"/>
              <a:gd name="T36" fmla="*/ 96 w 2867"/>
              <a:gd name="T37" fmla="*/ 1213 h 2867"/>
              <a:gd name="T38" fmla="*/ 0 w 2867"/>
              <a:gd name="T39" fmla="*/ 1309 h 2867"/>
              <a:gd name="T40" fmla="*/ 28 w 2867"/>
              <a:gd name="T41" fmla="*/ 1626 h 2867"/>
              <a:gd name="T42" fmla="*/ 243 w 2867"/>
              <a:gd name="T43" fmla="*/ 1654 h 2867"/>
              <a:gd name="T44" fmla="*/ 462 w 2867"/>
              <a:gd name="T45" fmla="*/ 1944 h 2867"/>
              <a:gd name="T46" fmla="*/ 332 w 2867"/>
              <a:gd name="T47" fmla="*/ 2224 h 2867"/>
              <a:gd name="T48" fmla="*/ 332 w 2867"/>
              <a:gd name="T49" fmla="*/ 2359 h 2867"/>
              <a:gd name="T50" fmla="*/ 576 w 2867"/>
              <a:gd name="T51" fmla="*/ 2564 h 2867"/>
              <a:gd name="T52" fmla="*/ 748 w 2867"/>
              <a:gd name="T53" fmla="*/ 2432 h 2867"/>
              <a:gd name="T54" fmla="*/ 1108 w 2867"/>
              <a:gd name="T55" fmla="*/ 2482 h 2867"/>
              <a:gd name="T56" fmla="*/ 1213 w 2867"/>
              <a:gd name="T57" fmla="*/ 2771 h 2867"/>
              <a:gd name="T58" fmla="*/ 1309 w 2867"/>
              <a:gd name="T59" fmla="*/ 2867 h 2867"/>
              <a:gd name="T60" fmla="*/ 1626 w 2867"/>
              <a:gd name="T61" fmla="*/ 2839 h 2867"/>
              <a:gd name="T62" fmla="*/ 1654 w 2867"/>
              <a:gd name="T63" fmla="*/ 2625 h 2867"/>
              <a:gd name="T64" fmla="*/ 1945 w 2867"/>
              <a:gd name="T65" fmla="*/ 2406 h 2867"/>
              <a:gd name="T66" fmla="*/ 2223 w 2867"/>
              <a:gd name="T67" fmla="*/ 2535 h 2867"/>
              <a:gd name="T68" fmla="*/ 2359 w 2867"/>
              <a:gd name="T69" fmla="*/ 2536 h 2867"/>
              <a:gd name="T70" fmla="*/ 2564 w 2867"/>
              <a:gd name="T71" fmla="*/ 2292 h 2867"/>
              <a:gd name="T72" fmla="*/ 2431 w 2867"/>
              <a:gd name="T73" fmla="*/ 2120 h 2867"/>
              <a:gd name="T74" fmla="*/ 2482 w 2867"/>
              <a:gd name="T75" fmla="*/ 1760 h 2867"/>
              <a:gd name="T76" fmla="*/ 2771 w 2867"/>
              <a:gd name="T77" fmla="*/ 1655 h 2867"/>
              <a:gd name="T78" fmla="*/ 2867 w 2867"/>
              <a:gd name="T79" fmla="*/ 1558 h 2867"/>
              <a:gd name="T80" fmla="*/ 2867 w 2867"/>
              <a:gd name="T81" fmla="*/ 1309 h 2867"/>
              <a:gd name="T82" fmla="*/ 1434 w 2867"/>
              <a:gd name="T83" fmla="*/ 1985 h 2867"/>
              <a:gd name="T84" fmla="*/ 1434 w 2867"/>
              <a:gd name="T85" fmla="*/ 882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867" h="2867">
                <a:moveTo>
                  <a:pt x="2867" y="1309"/>
                </a:moveTo>
                <a:cubicBezTo>
                  <a:pt x="2867" y="1285"/>
                  <a:pt x="2858" y="1260"/>
                  <a:pt x="2839" y="1241"/>
                </a:cubicBezTo>
                <a:cubicBezTo>
                  <a:pt x="2820" y="1222"/>
                  <a:pt x="2796" y="1213"/>
                  <a:pt x="2771" y="1213"/>
                </a:cubicBezTo>
                <a:cubicBezTo>
                  <a:pt x="2625" y="1213"/>
                  <a:pt x="2625" y="1213"/>
                  <a:pt x="2625" y="1213"/>
                </a:cubicBezTo>
                <a:cubicBezTo>
                  <a:pt x="2564" y="1213"/>
                  <a:pt x="2500" y="1166"/>
                  <a:pt x="2482" y="1108"/>
                </a:cubicBezTo>
                <a:cubicBezTo>
                  <a:pt x="2406" y="923"/>
                  <a:pt x="2406" y="923"/>
                  <a:pt x="2406" y="923"/>
                </a:cubicBezTo>
                <a:cubicBezTo>
                  <a:pt x="2377" y="870"/>
                  <a:pt x="2389" y="791"/>
                  <a:pt x="2431" y="748"/>
                </a:cubicBezTo>
                <a:cubicBezTo>
                  <a:pt x="2536" y="644"/>
                  <a:pt x="2536" y="644"/>
                  <a:pt x="2536" y="644"/>
                </a:cubicBezTo>
                <a:cubicBezTo>
                  <a:pt x="2553" y="627"/>
                  <a:pt x="2564" y="603"/>
                  <a:pt x="2564" y="576"/>
                </a:cubicBezTo>
                <a:cubicBezTo>
                  <a:pt x="2564" y="549"/>
                  <a:pt x="2553" y="526"/>
                  <a:pt x="2536" y="508"/>
                </a:cubicBezTo>
                <a:cubicBezTo>
                  <a:pt x="2359" y="332"/>
                  <a:pt x="2359" y="332"/>
                  <a:pt x="2359" y="332"/>
                </a:cubicBezTo>
                <a:cubicBezTo>
                  <a:pt x="2342" y="315"/>
                  <a:pt x="2318" y="304"/>
                  <a:pt x="2291" y="304"/>
                </a:cubicBezTo>
                <a:cubicBezTo>
                  <a:pt x="2265" y="304"/>
                  <a:pt x="2241" y="315"/>
                  <a:pt x="2224" y="332"/>
                </a:cubicBezTo>
                <a:cubicBezTo>
                  <a:pt x="2119" y="436"/>
                  <a:pt x="2119" y="436"/>
                  <a:pt x="2119" y="436"/>
                </a:cubicBezTo>
                <a:cubicBezTo>
                  <a:pt x="2077" y="479"/>
                  <a:pt x="1998" y="491"/>
                  <a:pt x="1944" y="462"/>
                </a:cubicBezTo>
                <a:cubicBezTo>
                  <a:pt x="1760" y="386"/>
                  <a:pt x="1760" y="386"/>
                  <a:pt x="1760" y="386"/>
                </a:cubicBezTo>
                <a:cubicBezTo>
                  <a:pt x="1702" y="368"/>
                  <a:pt x="1654" y="303"/>
                  <a:pt x="1654" y="243"/>
                </a:cubicBezTo>
                <a:cubicBezTo>
                  <a:pt x="1654" y="96"/>
                  <a:pt x="1654" y="96"/>
                  <a:pt x="1654" y="96"/>
                </a:cubicBezTo>
                <a:cubicBezTo>
                  <a:pt x="1654" y="71"/>
                  <a:pt x="1645" y="47"/>
                  <a:pt x="1626" y="28"/>
                </a:cubicBezTo>
                <a:cubicBezTo>
                  <a:pt x="1607" y="9"/>
                  <a:pt x="1583" y="0"/>
                  <a:pt x="1558" y="0"/>
                </a:cubicBezTo>
                <a:cubicBezTo>
                  <a:pt x="1309" y="0"/>
                  <a:pt x="1309" y="0"/>
                  <a:pt x="1309" y="0"/>
                </a:cubicBezTo>
                <a:cubicBezTo>
                  <a:pt x="1285" y="0"/>
                  <a:pt x="1260" y="9"/>
                  <a:pt x="1241" y="28"/>
                </a:cubicBezTo>
                <a:cubicBezTo>
                  <a:pt x="1222" y="47"/>
                  <a:pt x="1213" y="71"/>
                  <a:pt x="1213" y="96"/>
                </a:cubicBezTo>
                <a:cubicBezTo>
                  <a:pt x="1213" y="243"/>
                  <a:pt x="1213" y="243"/>
                  <a:pt x="1213" y="243"/>
                </a:cubicBezTo>
                <a:cubicBezTo>
                  <a:pt x="1213" y="304"/>
                  <a:pt x="1166" y="368"/>
                  <a:pt x="1108" y="386"/>
                </a:cubicBezTo>
                <a:cubicBezTo>
                  <a:pt x="923" y="462"/>
                  <a:pt x="923" y="462"/>
                  <a:pt x="923" y="462"/>
                </a:cubicBezTo>
                <a:cubicBezTo>
                  <a:pt x="869" y="491"/>
                  <a:pt x="791" y="479"/>
                  <a:pt x="748" y="436"/>
                </a:cubicBezTo>
                <a:cubicBezTo>
                  <a:pt x="644" y="332"/>
                  <a:pt x="644" y="332"/>
                  <a:pt x="644" y="332"/>
                </a:cubicBezTo>
                <a:cubicBezTo>
                  <a:pt x="626" y="315"/>
                  <a:pt x="602" y="304"/>
                  <a:pt x="576" y="304"/>
                </a:cubicBezTo>
                <a:cubicBezTo>
                  <a:pt x="549" y="304"/>
                  <a:pt x="526" y="315"/>
                  <a:pt x="508" y="332"/>
                </a:cubicBezTo>
                <a:cubicBezTo>
                  <a:pt x="332" y="508"/>
                  <a:pt x="332" y="508"/>
                  <a:pt x="332" y="508"/>
                </a:cubicBezTo>
                <a:cubicBezTo>
                  <a:pt x="315" y="525"/>
                  <a:pt x="304" y="549"/>
                  <a:pt x="304" y="576"/>
                </a:cubicBezTo>
                <a:cubicBezTo>
                  <a:pt x="304" y="603"/>
                  <a:pt x="315" y="626"/>
                  <a:pt x="332" y="644"/>
                </a:cubicBezTo>
                <a:cubicBezTo>
                  <a:pt x="436" y="748"/>
                  <a:pt x="436" y="748"/>
                  <a:pt x="436" y="748"/>
                </a:cubicBezTo>
                <a:cubicBezTo>
                  <a:pt x="479" y="791"/>
                  <a:pt x="491" y="870"/>
                  <a:pt x="462" y="923"/>
                </a:cubicBezTo>
                <a:cubicBezTo>
                  <a:pt x="386" y="1108"/>
                  <a:pt x="386" y="1108"/>
                  <a:pt x="386" y="1108"/>
                </a:cubicBezTo>
                <a:cubicBezTo>
                  <a:pt x="368" y="1166"/>
                  <a:pt x="303" y="1213"/>
                  <a:pt x="243" y="1213"/>
                </a:cubicBezTo>
                <a:cubicBezTo>
                  <a:pt x="96" y="1213"/>
                  <a:pt x="96" y="1213"/>
                  <a:pt x="96" y="1213"/>
                </a:cubicBezTo>
                <a:cubicBezTo>
                  <a:pt x="71" y="1213"/>
                  <a:pt x="47" y="1222"/>
                  <a:pt x="28" y="1241"/>
                </a:cubicBezTo>
                <a:cubicBezTo>
                  <a:pt x="9" y="1260"/>
                  <a:pt x="0" y="1284"/>
                  <a:pt x="0" y="1309"/>
                </a:cubicBezTo>
                <a:cubicBezTo>
                  <a:pt x="0" y="1558"/>
                  <a:pt x="0" y="1558"/>
                  <a:pt x="0" y="1558"/>
                </a:cubicBezTo>
                <a:cubicBezTo>
                  <a:pt x="0" y="1583"/>
                  <a:pt x="9" y="1607"/>
                  <a:pt x="28" y="1626"/>
                </a:cubicBezTo>
                <a:cubicBezTo>
                  <a:pt x="47" y="1645"/>
                  <a:pt x="71" y="1654"/>
                  <a:pt x="96" y="1654"/>
                </a:cubicBezTo>
                <a:cubicBezTo>
                  <a:pt x="243" y="1654"/>
                  <a:pt x="243" y="1654"/>
                  <a:pt x="243" y="1654"/>
                </a:cubicBezTo>
                <a:cubicBezTo>
                  <a:pt x="304" y="1655"/>
                  <a:pt x="368" y="1702"/>
                  <a:pt x="385" y="1760"/>
                </a:cubicBezTo>
                <a:cubicBezTo>
                  <a:pt x="462" y="1944"/>
                  <a:pt x="462" y="1944"/>
                  <a:pt x="462" y="1944"/>
                </a:cubicBezTo>
                <a:cubicBezTo>
                  <a:pt x="490" y="1998"/>
                  <a:pt x="479" y="2077"/>
                  <a:pt x="436" y="2120"/>
                </a:cubicBezTo>
                <a:cubicBezTo>
                  <a:pt x="332" y="2224"/>
                  <a:pt x="332" y="2224"/>
                  <a:pt x="332" y="2224"/>
                </a:cubicBezTo>
                <a:cubicBezTo>
                  <a:pt x="314" y="2241"/>
                  <a:pt x="303" y="2265"/>
                  <a:pt x="303" y="2292"/>
                </a:cubicBezTo>
                <a:cubicBezTo>
                  <a:pt x="303" y="2318"/>
                  <a:pt x="314" y="2342"/>
                  <a:pt x="332" y="2359"/>
                </a:cubicBezTo>
                <a:cubicBezTo>
                  <a:pt x="508" y="2536"/>
                  <a:pt x="508" y="2536"/>
                  <a:pt x="508" y="2536"/>
                </a:cubicBezTo>
                <a:cubicBezTo>
                  <a:pt x="525" y="2553"/>
                  <a:pt x="549" y="2564"/>
                  <a:pt x="576" y="2564"/>
                </a:cubicBezTo>
                <a:cubicBezTo>
                  <a:pt x="602" y="2564"/>
                  <a:pt x="626" y="2553"/>
                  <a:pt x="644" y="2536"/>
                </a:cubicBezTo>
                <a:cubicBezTo>
                  <a:pt x="748" y="2432"/>
                  <a:pt x="748" y="2432"/>
                  <a:pt x="748" y="2432"/>
                </a:cubicBezTo>
                <a:cubicBezTo>
                  <a:pt x="791" y="2389"/>
                  <a:pt x="869" y="2377"/>
                  <a:pt x="923" y="2406"/>
                </a:cubicBezTo>
                <a:cubicBezTo>
                  <a:pt x="1108" y="2482"/>
                  <a:pt x="1108" y="2482"/>
                  <a:pt x="1108" y="2482"/>
                </a:cubicBezTo>
                <a:cubicBezTo>
                  <a:pt x="1166" y="2500"/>
                  <a:pt x="1213" y="2564"/>
                  <a:pt x="1213" y="2625"/>
                </a:cubicBezTo>
                <a:cubicBezTo>
                  <a:pt x="1213" y="2771"/>
                  <a:pt x="1213" y="2771"/>
                  <a:pt x="1213" y="2771"/>
                </a:cubicBezTo>
                <a:cubicBezTo>
                  <a:pt x="1213" y="2796"/>
                  <a:pt x="1222" y="2820"/>
                  <a:pt x="1241" y="2839"/>
                </a:cubicBezTo>
                <a:cubicBezTo>
                  <a:pt x="1260" y="2858"/>
                  <a:pt x="1284" y="2867"/>
                  <a:pt x="1309" y="2867"/>
                </a:cubicBezTo>
                <a:cubicBezTo>
                  <a:pt x="1558" y="2867"/>
                  <a:pt x="1558" y="2867"/>
                  <a:pt x="1558" y="2867"/>
                </a:cubicBezTo>
                <a:cubicBezTo>
                  <a:pt x="1583" y="2867"/>
                  <a:pt x="1607" y="2858"/>
                  <a:pt x="1626" y="2839"/>
                </a:cubicBezTo>
                <a:cubicBezTo>
                  <a:pt x="1645" y="2820"/>
                  <a:pt x="1654" y="2796"/>
                  <a:pt x="1654" y="2771"/>
                </a:cubicBezTo>
                <a:cubicBezTo>
                  <a:pt x="1654" y="2625"/>
                  <a:pt x="1654" y="2625"/>
                  <a:pt x="1654" y="2625"/>
                </a:cubicBezTo>
                <a:cubicBezTo>
                  <a:pt x="1654" y="2564"/>
                  <a:pt x="1702" y="2500"/>
                  <a:pt x="1760" y="2482"/>
                </a:cubicBezTo>
                <a:cubicBezTo>
                  <a:pt x="1945" y="2406"/>
                  <a:pt x="1945" y="2406"/>
                  <a:pt x="1945" y="2406"/>
                </a:cubicBezTo>
                <a:cubicBezTo>
                  <a:pt x="1998" y="2377"/>
                  <a:pt x="2077" y="2389"/>
                  <a:pt x="2120" y="2432"/>
                </a:cubicBezTo>
                <a:cubicBezTo>
                  <a:pt x="2223" y="2535"/>
                  <a:pt x="2223" y="2535"/>
                  <a:pt x="2223" y="2535"/>
                </a:cubicBezTo>
                <a:cubicBezTo>
                  <a:pt x="2241" y="2553"/>
                  <a:pt x="2264" y="2564"/>
                  <a:pt x="2291" y="2564"/>
                </a:cubicBezTo>
                <a:cubicBezTo>
                  <a:pt x="2318" y="2564"/>
                  <a:pt x="2342" y="2553"/>
                  <a:pt x="2359" y="2536"/>
                </a:cubicBezTo>
                <a:cubicBezTo>
                  <a:pt x="2536" y="2359"/>
                  <a:pt x="2536" y="2359"/>
                  <a:pt x="2536" y="2359"/>
                </a:cubicBezTo>
                <a:cubicBezTo>
                  <a:pt x="2553" y="2342"/>
                  <a:pt x="2564" y="2318"/>
                  <a:pt x="2564" y="2292"/>
                </a:cubicBezTo>
                <a:cubicBezTo>
                  <a:pt x="2564" y="2265"/>
                  <a:pt x="2553" y="2241"/>
                  <a:pt x="2536" y="2224"/>
                </a:cubicBezTo>
                <a:cubicBezTo>
                  <a:pt x="2431" y="2120"/>
                  <a:pt x="2431" y="2120"/>
                  <a:pt x="2431" y="2120"/>
                </a:cubicBezTo>
                <a:cubicBezTo>
                  <a:pt x="2389" y="2077"/>
                  <a:pt x="2377" y="1998"/>
                  <a:pt x="2406" y="1944"/>
                </a:cubicBezTo>
                <a:cubicBezTo>
                  <a:pt x="2482" y="1760"/>
                  <a:pt x="2482" y="1760"/>
                  <a:pt x="2482" y="1760"/>
                </a:cubicBezTo>
                <a:cubicBezTo>
                  <a:pt x="2500" y="1702"/>
                  <a:pt x="2564" y="1655"/>
                  <a:pt x="2625" y="1655"/>
                </a:cubicBezTo>
                <a:cubicBezTo>
                  <a:pt x="2771" y="1655"/>
                  <a:pt x="2771" y="1655"/>
                  <a:pt x="2771" y="1655"/>
                </a:cubicBezTo>
                <a:cubicBezTo>
                  <a:pt x="2796" y="1655"/>
                  <a:pt x="2820" y="1645"/>
                  <a:pt x="2839" y="1626"/>
                </a:cubicBezTo>
                <a:cubicBezTo>
                  <a:pt x="2858" y="1607"/>
                  <a:pt x="2867" y="1583"/>
                  <a:pt x="2867" y="1558"/>
                </a:cubicBezTo>
                <a:cubicBezTo>
                  <a:pt x="2867" y="1309"/>
                  <a:pt x="2867" y="1309"/>
                  <a:pt x="2867" y="1309"/>
                </a:cubicBezTo>
                <a:cubicBezTo>
                  <a:pt x="2867" y="1309"/>
                  <a:pt x="2867" y="1309"/>
                  <a:pt x="2867" y="1309"/>
                </a:cubicBezTo>
                <a:close/>
                <a:moveTo>
                  <a:pt x="1985" y="1433"/>
                </a:moveTo>
                <a:cubicBezTo>
                  <a:pt x="1985" y="1738"/>
                  <a:pt x="1738" y="1985"/>
                  <a:pt x="1434" y="1985"/>
                </a:cubicBezTo>
                <a:cubicBezTo>
                  <a:pt x="1129" y="1985"/>
                  <a:pt x="882" y="1738"/>
                  <a:pt x="882" y="1433"/>
                </a:cubicBezTo>
                <a:cubicBezTo>
                  <a:pt x="882" y="1129"/>
                  <a:pt x="1129" y="882"/>
                  <a:pt x="1434" y="882"/>
                </a:cubicBezTo>
                <a:cubicBezTo>
                  <a:pt x="1738" y="882"/>
                  <a:pt x="1985" y="1129"/>
                  <a:pt x="1985" y="1433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8656" y="5002418"/>
            <a:ext cx="281894" cy="281233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出自【趣你的PPT】(微信:qunideppt)：最优质的PPT资源库"/>
          <p:cNvSpPr/>
          <p:nvPr/>
        </p:nvSpPr>
        <p:spPr>
          <a:xfrm>
            <a:off x="8509210" y="4661220"/>
            <a:ext cx="328729" cy="32872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6" name="Group 65出自【趣你的PPT】(微信:qunideppt)：最优质的PPT资源库"/>
          <p:cNvGrpSpPr/>
          <p:nvPr/>
        </p:nvGrpSpPr>
        <p:grpSpPr>
          <a:xfrm>
            <a:off x="8546792" y="4732506"/>
            <a:ext cx="265073" cy="203840"/>
            <a:chOff x="4893117" y="323850"/>
            <a:chExt cx="522288" cy="401638"/>
          </a:xfrm>
          <a:solidFill>
            <a:schemeClr val="bg1"/>
          </a:solidFill>
        </p:grpSpPr>
        <p:sp>
          <p:nvSpPr>
            <p:cNvPr id="6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93117" y="368300"/>
              <a:ext cx="450850" cy="357188"/>
            </a:xfrm>
            <a:custGeom>
              <a:avLst/>
              <a:gdLst>
                <a:gd name="T0" fmla="*/ 99 w 120"/>
                <a:gd name="T1" fmla="*/ 40 h 95"/>
                <a:gd name="T2" fmla="*/ 96 w 120"/>
                <a:gd name="T3" fmla="*/ 36 h 95"/>
                <a:gd name="T4" fmla="*/ 95 w 120"/>
                <a:gd name="T5" fmla="*/ 22 h 95"/>
                <a:gd name="T6" fmla="*/ 70 w 120"/>
                <a:gd name="T7" fmla="*/ 23 h 95"/>
                <a:gd name="T8" fmla="*/ 66 w 120"/>
                <a:gd name="T9" fmla="*/ 16 h 95"/>
                <a:gd name="T10" fmla="*/ 45 w 120"/>
                <a:gd name="T11" fmla="*/ 6 h 95"/>
                <a:gd name="T12" fmla="*/ 11 w 120"/>
                <a:gd name="T13" fmla="*/ 34 h 95"/>
                <a:gd name="T14" fmla="*/ 2 w 120"/>
                <a:gd name="T15" fmla="*/ 60 h 95"/>
                <a:gd name="T16" fmla="*/ 51 w 120"/>
                <a:gd name="T17" fmla="*/ 93 h 95"/>
                <a:gd name="T18" fmla="*/ 111 w 120"/>
                <a:gd name="T19" fmla="*/ 67 h 95"/>
                <a:gd name="T20" fmla="*/ 99 w 120"/>
                <a:gd name="T21" fmla="*/ 40 h 95"/>
                <a:gd name="T22" fmla="*/ 53 w 120"/>
                <a:gd name="T23" fmla="*/ 86 h 95"/>
                <a:gd name="T24" fmla="*/ 14 w 120"/>
                <a:gd name="T25" fmla="*/ 62 h 95"/>
                <a:gd name="T26" fmla="*/ 53 w 120"/>
                <a:gd name="T27" fmla="*/ 35 h 95"/>
                <a:gd name="T28" fmla="*/ 92 w 120"/>
                <a:gd name="T29" fmla="*/ 57 h 95"/>
                <a:gd name="T30" fmla="*/ 53 w 120"/>
                <a:gd name="T31" fmla="*/ 8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95">
                  <a:moveTo>
                    <a:pt x="99" y="40"/>
                  </a:moveTo>
                  <a:cubicBezTo>
                    <a:pt x="94" y="39"/>
                    <a:pt x="96" y="36"/>
                    <a:pt x="96" y="36"/>
                  </a:cubicBezTo>
                  <a:cubicBezTo>
                    <a:pt x="96" y="36"/>
                    <a:pt x="101" y="28"/>
                    <a:pt x="95" y="22"/>
                  </a:cubicBezTo>
                  <a:cubicBezTo>
                    <a:pt x="88" y="14"/>
                    <a:pt x="70" y="23"/>
                    <a:pt x="70" y="23"/>
                  </a:cubicBezTo>
                  <a:cubicBezTo>
                    <a:pt x="63" y="25"/>
                    <a:pt x="65" y="22"/>
                    <a:pt x="66" y="16"/>
                  </a:cubicBezTo>
                  <a:cubicBezTo>
                    <a:pt x="66" y="10"/>
                    <a:pt x="64" y="0"/>
                    <a:pt x="45" y="6"/>
                  </a:cubicBezTo>
                  <a:cubicBezTo>
                    <a:pt x="27" y="12"/>
                    <a:pt x="11" y="34"/>
                    <a:pt x="11" y="34"/>
                  </a:cubicBezTo>
                  <a:cubicBezTo>
                    <a:pt x="0" y="49"/>
                    <a:pt x="2" y="60"/>
                    <a:pt x="2" y="60"/>
                  </a:cubicBezTo>
                  <a:cubicBezTo>
                    <a:pt x="5" y="85"/>
                    <a:pt x="31" y="91"/>
                    <a:pt x="51" y="93"/>
                  </a:cubicBezTo>
                  <a:cubicBezTo>
                    <a:pt x="73" y="95"/>
                    <a:pt x="102" y="86"/>
                    <a:pt x="111" y="67"/>
                  </a:cubicBezTo>
                  <a:cubicBezTo>
                    <a:pt x="120" y="48"/>
                    <a:pt x="104" y="41"/>
                    <a:pt x="99" y="40"/>
                  </a:cubicBezTo>
                  <a:close/>
                  <a:moveTo>
                    <a:pt x="53" y="86"/>
                  </a:moveTo>
                  <a:cubicBezTo>
                    <a:pt x="32" y="87"/>
                    <a:pt x="14" y="76"/>
                    <a:pt x="14" y="62"/>
                  </a:cubicBezTo>
                  <a:cubicBezTo>
                    <a:pt x="14" y="48"/>
                    <a:pt x="32" y="36"/>
                    <a:pt x="53" y="35"/>
                  </a:cubicBezTo>
                  <a:cubicBezTo>
                    <a:pt x="74" y="34"/>
                    <a:pt x="92" y="43"/>
                    <a:pt x="92" y="57"/>
                  </a:cubicBezTo>
                  <a:cubicBezTo>
                    <a:pt x="92" y="72"/>
                    <a:pt x="74" y="85"/>
                    <a:pt x="53" y="8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6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94717" y="527050"/>
              <a:ext cx="176213" cy="157163"/>
            </a:xfrm>
            <a:custGeom>
              <a:avLst/>
              <a:gdLst>
                <a:gd name="T0" fmla="*/ 22 w 47"/>
                <a:gd name="T1" fmla="*/ 3 h 42"/>
                <a:gd name="T2" fmla="*/ 3 w 47"/>
                <a:gd name="T3" fmla="*/ 25 h 42"/>
                <a:gd name="T4" fmla="*/ 9 w 47"/>
                <a:gd name="T5" fmla="*/ 35 h 42"/>
                <a:gd name="T6" fmla="*/ 41 w 47"/>
                <a:gd name="T7" fmla="*/ 29 h 42"/>
                <a:gd name="T8" fmla="*/ 22 w 47"/>
                <a:gd name="T9" fmla="*/ 3 h 42"/>
                <a:gd name="T10" fmla="*/ 16 w 47"/>
                <a:gd name="T11" fmla="*/ 31 h 42"/>
                <a:gd name="T12" fmla="*/ 9 w 47"/>
                <a:gd name="T13" fmla="*/ 26 h 42"/>
                <a:gd name="T14" fmla="*/ 16 w 47"/>
                <a:gd name="T15" fmla="*/ 19 h 42"/>
                <a:gd name="T16" fmla="*/ 24 w 47"/>
                <a:gd name="T17" fmla="*/ 24 h 42"/>
                <a:gd name="T18" fmla="*/ 16 w 47"/>
                <a:gd name="T19" fmla="*/ 31 h 42"/>
                <a:gd name="T20" fmla="*/ 29 w 47"/>
                <a:gd name="T21" fmla="*/ 20 h 42"/>
                <a:gd name="T22" fmla="*/ 25 w 47"/>
                <a:gd name="T23" fmla="*/ 20 h 42"/>
                <a:gd name="T24" fmla="*/ 26 w 47"/>
                <a:gd name="T25" fmla="*/ 16 h 42"/>
                <a:gd name="T26" fmla="*/ 30 w 47"/>
                <a:gd name="T27" fmla="*/ 16 h 42"/>
                <a:gd name="T28" fmla="*/ 29 w 47"/>
                <a:gd name="T29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42">
                  <a:moveTo>
                    <a:pt x="22" y="3"/>
                  </a:moveTo>
                  <a:cubicBezTo>
                    <a:pt x="0" y="5"/>
                    <a:pt x="3" y="25"/>
                    <a:pt x="3" y="25"/>
                  </a:cubicBezTo>
                  <a:cubicBezTo>
                    <a:pt x="3" y="25"/>
                    <a:pt x="3" y="32"/>
                    <a:pt x="9" y="35"/>
                  </a:cubicBezTo>
                  <a:cubicBezTo>
                    <a:pt x="21" y="42"/>
                    <a:pt x="34" y="38"/>
                    <a:pt x="41" y="29"/>
                  </a:cubicBezTo>
                  <a:cubicBezTo>
                    <a:pt x="47" y="21"/>
                    <a:pt x="43" y="0"/>
                    <a:pt x="22" y="3"/>
                  </a:cubicBezTo>
                  <a:close/>
                  <a:moveTo>
                    <a:pt x="16" y="31"/>
                  </a:moveTo>
                  <a:cubicBezTo>
                    <a:pt x="12" y="31"/>
                    <a:pt x="9" y="29"/>
                    <a:pt x="9" y="26"/>
                  </a:cubicBezTo>
                  <a:cubicBezTo>
                    <a:pt x="9" y="22"/>
                    <a:pt x="12" y="19"/>
                    <a:pt x="16" y="19"/>
                  </a:cubicBezTo>
                  <a:cubicBezTo>
                    <a:pt x="21" y="18"/>
                    <a:pt x="24" y="21"/>
                    <a:pt x="24" y="24"/>
                  </a:cubicBezTo>
                  <a:cubicBezTo>
                    <a:pt x="24" y="27"/>
                    <a:pt x="20" y="31"/>
                    <a:pt x="16" y="31"/>
                  </a:cubicBezTo>
                  <a:close/>
                  <a:moveTo>
                    <a:pt x="29" y="20"/>
                  </a:moveTo>
                  <a:cubicBezTo>
                    <a:pt x="28" y="21"/>
                    <a:pt x="26" y="21"/>
                    <a:pt x="25" y="20"/>
                  </a:cubicBezTo>
                  <a:cubicBezTo>
                    <a:pt x="25" y="19"/>
                    <a:pt x="25" y="17"/>
                    <a:pt x="26" y="16"/>
                  </a:cubicBezTo>
                  <a:cubicBezTo>
                    <a:pt x="28" y="15"/>
                    <a:pt x="29" y="15"/>
                    <a:pt x="30" y="16"/>
                  </a:cubicBezTo>
                  <a:cubicBezTo>
                    <a:pt x="31" y="17"/>
                    <a:pt x="30" y="19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6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31255" y="384175"/>
              <a:ext cx="93663" cy="101600"/>
            </a:xfrm>
            <a:custGeom>
              <a:avLst/>
              <a:gdLst>
                <a:gd name="T0" fmla="*/ 19 w 25"/>
                <a:gd name="T1" fmla="*/ 27 h 27"/>
                <a:gd name="T2" fmla="*/ 23 w 25"/>
                <a:gd name="T3" fmla="*/ 24 h 27"/>
                <a:gd name="T4" fmla="*/ 23 w 25"/>
                <a:gd name="T5" fmla="*/ 24 h 27"/>
                <a:gd name="T6" fmla="*/ 3 w 25"/>
                <a:gd name="T7" fmla="*/ 4 h 27"/>
                <a:gd name="T8" fmla="*/ 0 w 25"/>
                <a:gd name="T9" fmla="*/ 8 h 27"/>
                <a:gd name="T10" fmla="*/ 3 w 25"/>
                <a:gd name="T11" fmla="*/ 11 h 27"/>
                <a:gd name="T12" fmla="*/ 16 w 25"/>
                <a:gd name="T13" fmla="*/ 23 h 27"/>
                <a:gd name="T14" fmla="*/ 19 w 25"/>
                <a:gd name="T1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19" y="27"/>
                  </a:moveTo>
                  <a:cubicBezTo>
                    <a:pt x="21" y="27"/>
                    <a:pt x="22" y="26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5" y="0"/>
                    <a:pt x="3" y="4"/>
                    <a:pt x="3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1" y="11"/>
                    <a:pt x="3" y="11"/>
                  </a:cubicBezTo>
                  <a:cubicBezTo>
                    <a:pt x="19" y="8"/>
                    <a:pt x="16" y="23"/>
                    <a:pt x="16" y="23"/>
                  </a:cubicBezTo>
                  <a:cubicBezTo>
                    <a:pt x="16" y="25"/>
                    <a:pt x="17" y="27"/>
                    <a:pt x="19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7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12205" y="323850"/>
              <a:ext cx="203200" cy="187325"/>
            </a:xfrm>
            <a:custGeom>
              <a:avLst/>
              <a:gdLst>
                <a:gd name="T0" fmla="*/ 22 w 54"/>
                <a:gd name="T1" fmla="*/ 2 h 50"/>
                <a:gd name="T2" fmla="*/ 4 w 54"/>
                <a:gd name="T3" fmla="*/ 2 h 50"/>
                <a:gd name="T4" fmla="*/ 3 w 54"/>
                <a:gd name="T5" fmla="*/ 2 h 50"/>
                <a:gd name="T6" fmla="*/ 3 w 54"/>
                <a:gd name="T7" fmla="*/ 2 h 50"/>
                <a:gd name="T8" fmla="*/ 0 w 54"/>
                <a:gd name="T9" fmla="*/ 7 h 50"/>
                <a:gd name="T10" fmla="*/ 5 w 54"/>
                <a:gd name="T11" fmla="*/ 12 h 50"/>
                <a:gd name="T12" fmla="*/ 9 w 54"/>
                <a:gd name="T13" fmla="*/ 11 h 50"/>
                <a:gd name="T14" fmla="*/ 35 w 54"/>
                <a:gd name="T15" fmla="*/ 24 h 50"/>
                <a:gd name="T16" fmla="*/ 36 w 54"/>
                <a:gd name="T17" fmla="*/ 41 h 50"/>
                <a:gd name="T18" fmla="*/ 35 w 54"/>
                <a:gd name="T19" fmla="*/ 46 h 50"/>
                <a:gd name="T20" fmla="*/ 40 w 54"/>
                <a:gd name="T21" fmla="*/ 50 h 50"/>
                <a:gd name="T22" fmla="*/ 45 w 54"/>
                <a:gd name="T23" fmla="*/ 46 h 50"/>
                <a:gd name="T24" fmla="*/ 45 w 54"/>
                <a:gd name="T25" fmla="*/ 46 h 50"/>
                <a:gd name="T26" fmla="*/ 22 w 54"/>
                <a:gd name="T27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50">
                  <a:moveTo>
                    <a:pt x="22" y="2"/>
                  </a:moveTo>
                  <a:cubicBezTo>
                    <a:pt x="14" y="0"/>
                    <a:pt x="6" y="1"/>
                    <a:pt x="4" y="2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3"/>
                    <a:pt x="0" y="5"/>
                    <a:pt x="0" y="7"/>
                  </a:cubicBezTo>
                  <a:cubicBezTo>
                    <a:pt x="0" y="10"/>
                    <a:pt x="2" y="12"/>
                    <a:pt x="5" y="12"/>
                  </a:cubicBezTo>
                  <a:cubicBezTo>
                    <a:pt x="5" y="12"/>
                    <a:pt x="7" y="12"/>
                    <a:pt x="9" y="11"/>
                  </a:cubicBezTo>
                  <a:cubicBezTo>
                    <a:pt x="11" y="10"/>
                    <a:pt x="27" y="11"/>
                    <a:pt x="35" y="24"/>
                  </a:cubicBezTo>
                  <a:cubicBezTo>
                    <a:pt x="39" y="33"/>
                    <a:pt x="37" y="40"/>
                    <a:pt x="36" y="41"/>
                  </a:cubicBezTo>
                  <a:cubicBezTo>
                    <a:pt x="36" y="41"/>
                    <a:pt x="35" y="43"/>
                    <a:pt x="35" y="46"/>
                  </a:cubicBezTo>
                  <a:cubicBezTo>
                    <a:pt x="35" y="49"/>
                    <a:pt x="38" y="50"/>
                    <a:pt x="40" y="50"/>
                  </a:cubicBezTo>
                  <a:cubicBezTo>
                    <a:pt x="43" y="50"/>
                    <a:pt x="45" y="50"/>
                    <a:pt x="45" y="46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54" y="18"/>
                    <a:pt x="35" y="5"/>
                    <a:pt x="22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</p:grpSp>
      <p:sp>
        <p:nvSpPr>
          <p:cNvPr id="71" name="出自【趣你的PPT】(微信:qunideppt)：最优质的PPT资源库"/>
          <p:cNvSpPr txBox="1"/>
          <p:nvPr/>
        </p:nvSpPr>
        <p:spPr>
          <a:xfrm>
            <a:off x="8816039" y="4653618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趣你的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2" name="出自【趣你的PPT】(微信:qunideppt)：最优质的PPT资源库"/>
          <p:cNvSpPr txBox="1"/>
          <p:nvPr/>
        </p:nvSpPr>
        <p:spPr>
          <a:xfrm>
            <a:off x="8833916" y="4158983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趣你的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出自【趣你的PPT】(微信:qunideppt)：最优质的PPT资源库"/>
          <p:cNvSpPr/>
          <p:nvPr/>
        </p:nvSpPr>
        <p:spPr>
          <a:xfrm>
            <a:off x="3379060" y="5159680"/>
            <a:ext cx="328729" cy="32872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>
            <a:spLocks/>
          </p:cNvSpPr>
          <p:nvPr/>
        </p:nvSpPr>
        <p:spPr bwMode="auto">
          <a:xfrm>
            <a:off x="3439563" y="5224361"/>
            <a:ext cx="190639" cy="195386"/>
          </a:xfrm>
          <a:custGeom>
            <a:avLst/>
            <a:gdLst>
              <a:gd name="T0" fmla="*/ 33 w 241"/>
              <a:gd name="T1" fmla="*/ 105 h 247"/>
              <a:gd name="T2" fmla="*/ 37 w 241"/>
              <a:gd name="T3" fmla="*/ 90 h 247"/>
              <a:gd name="T4" fmla="*/ 42 w 241"/>
              <a:gd name="T5" fmla="*/ 79 h 247"/>
              <a:gd name="T6" fmla="*/ 45 w 241"/>
              <a:gd name="T7" fmla="*/ 64 h 247"/>
              <a:gd name="T8" fmla="*/ 52 w 241"/>
              <a:gd name="T9" fmla="*/ 45 h 247"/>
              <a:gd name="T10" fmla="*/ 61 w 241"/>
              <a:gd name="T11" fmla="*/ 29 h 247"/>
              <a:gd name="T12" fmla="*/ 80 w 241"/>
              <a:gd name="T13" fmla="*/ 15 h 247"/>
              <a:gd name="T14" fmla="*/ 101 w 241"/>
              <a:gd name="T15" fmla="*/ 5 h 247"/>
              <a:gd name="T16" fmla="*/ 125 w 241"/>
              <a:gd name="T17" fmla="*/ 0 h 247"/>
              <a:gd name="T18" fmla="*/ 151 w 241"/>
              <a:gd name="T19" fmla="*/ 5 h 247"/>
              <a:gd name="T20" fmla="*/ 177 w 241"/>
              <a:gd name="T21" fmla="*/ 15 h 247"/>
              <a:gd name="T22" fmla="*/ 191 w 241"/>
              <a:gd name="T23" fmla="*/ 26 h 247"/>
              <a:gd name="T24" fmla="*/ 203 w 241"/>
              <a:gd name="T25" fmla="*/ 43 h 247"/>
              <a:gd name="T26" fmla="*/ 210 w 241"/>
              <a:gd name="T27" fmla="*/ 62 h 247"/>
              <a:gd name="T28" fmla="*/ 213 w 241"/>
              <a:gd name="T29" fmla="*/ 81 h 247"/>
              <a:gd name="T30" fmla="*/ 220 w 241"/>
              <a:gd name="T31" fmla="*/ 95 h 247"/>
              <a:gd name="T32" fmla="*/ 220 w 241"/>
              <a:gd name="T33" fmla="*/ 105 h 247"/>
              <a:gd name="T34" fmla="*/ 222 w 241"/>
              <a:gd name="T35" fmla="*/ 119 h 247"/>
              <a:gd name="T36" fmla="*/ 234 w 241"/>
              <a:gd name="T37" fmla="*/ 140 h 247"/>
              <a:gd name="T38" fmla="*/ 241 w 241"/>
              <a:gd name="T39" fmla="*/ 159 h 247"/>
              <a:gd name="T40" fmla="*/ 241 w 241"/>
              <a:gd name="T41" fmla="*/ 178 h 247"/>
              <a:gd name="T42" fmla="*/ 236 w 241"/>
              <a:gd name="T43" fmla="*/ 190 h 247"/>
              <a:gd name="T44" fmla="*/ 231 w 241"/>
              <a:gd name="T45" fmla="*/ 195 h 247"/>
              <a:gd name="T46" fmla="*/ 227 w 241"/>
              <a:gd name="T47" fmla="*/ 190 h 247"/>
              <a:gd name="T48" fmla="*/ 217 w 241"/>
              <a:gd name="T49" fmla="*/ 176 h 247"/>
              <a:gd name="T50" fmla="*/ 213 w 241"/>
              <a:gd name="T51" fmla="*/ 185 h 247"/>
              <a:gd name="T52" fmla="*/ 201 w 241"/>
              <a:gd name="T53" fmla="*/ 204 h 247"/>
              <a:gd name="T54" fmla="*/ 213 w 241"/>
              <a:gd name="T55" fmla="*/ 216 h 247"/>
              <a:gd name="T56" fmla="*/ 220 w 241"/>
              <a:gd name="T57" fmla="*/ 223 h 247"/>
              <a:gd name="T58" fmla="*/ 220 w 241"/>
              <a:gd name="T59" fmla="*/ 230 h 247"/>
              <a:gd name="T60" fmla="*/ 215 w 241"/>
              <a:gd name="T61" fmla="*/ 237 h 247"/>
              <a:gd name="T62" fmla="*/ 201 w 241"/>
              <a:gd name="T63" fmla="*/ 244 h 247"/>
              <a:gd name="T64" fmla="*/ 177 w 241"/>
              <a:gd name="T65" fmla="*/ 247 h 247"/>
              <a:gd name="T66" fmla="*/ 151 w 241"/>
              <a:gd name="T67" fmla="*/ 242 h 247"/>
              <a:gd name="T68" fmla="*/ 132 w 241"/>
              <a:gd name="T69" fmla="*/ 237 h 247"/>
              <a:gd name="T70" fmla="*/ 118 w 241"/>
              <a:gd name="T71" fmla="*/ 237 h 247"/>
              <a:gd name="T72" fmla="*/ 101 w 241"/>
              <a:gd name="T73" fmla="*/ 247 h 247"/>
              <a:gd name="T74" fmla="*/ 82 w 241"/>
              <a:gd name="T75" fmla="*/ 247 h 247"/>
              <a:gd name="T76" fmla="*/ 52 w 241"/>
              <a:gd name="T77" fmla="*/ 247 h 247"/>
              <a:gd name="T78" fmla="*/ 35 w 241"/>
              <a:gd name="T79" fmla="*/ 239 h 247"/>
              <a:gd name="T80" fmla="*/ 30 w 241"/>
              <a:gd name="T81" fmla="*/ 232 h 247"/>
              <a:gd name="T82" fmla="*/ 30 w 241"/>
              <a:gd name="T83" fmla="*/ 225 h 247"/>
              <a:gd name="T84" fmla="*/ 30 w 241"/>
              <a:gd name="T85" fmla="*/ 218 h 247"/>
              <a:gd name="T86" fmla="*/ 37 w 241"/>
              <a:gd name="T87" fmla="*/ 213 h 247"/>
              <a:gd name="T88" fmla="*/ 49 w 241"/>
              <a:gd name="T89" fmla="*/ 211 h 247"/>
              <a:gd name="T90" fmla="*/ 47 w 241"/>
              <a:gd name="T91" fmla="*/ 206 h 247"/>
              <a:gd name="T92" fmla="*/ 33 w 241"/>
              <a:gd name="T93" fmla="*/ 192 h 247"/>
              <a:gd name="T94" fmla="*/ 26 w 241"/>
              <a:gd name="T95" fmla="*/ 176 h 247"/>
              <a:gd name="T96" fmla="*/ 23 w 241"/>
              <a:gd name="T97" fmla="*/ 173 h 247"/>
              <a:gd name="T98" fmla="*/ 21 w 241"/>
              <a:gd name="T99" fmla="*/ 180 h 247"/>
              <a:gd name="T100" fmla="*/ 9 w 241"/>
              <a:gd name="T101" fmla="*/ 190 h 247"/>
              <a:gd name="T102" fmla="*/ 4 w 241"/>
              <a:gd name="T103" fmla="*/ 190 h 247"/>
              <a:gd name="T104" fmla="*/ 0 w 241"/>
              <a:gd name="T105" fmla="*/ 180 h 247"/>
              <a:gd name="T106" fmla="*/ 2 w 241"/>
              <a:gd name="T107" fmla="*/ 159 h 247"/>
              <a:gd name="T108" fmla="*/ 9 w 241"/>
              <a:gd name="T109" fmla="*/ 140 h 247"/>
              <a:gd name="T110" fmla="*/ 23 w 241"/>
              <a:gd name="T111" fmla="*/ 124 h 247"/>
              <a:gd name="T112" fmla="*/ 35 w 241"/>
              <a:gd name="T113" fmla="*/ 112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41" h="247">
                <a:moveTo>
                  <a:pt x="35" y="112"/>
                </a:moveTo>
                <a:lnTo>
                  <a:pt x="35" y="112"/>
                </a:lnTo>
                <a:lnTo>
                  <a:pt x="33" y="109"/>
                </a:lnTo>
                <a:lnTo>
                  <a:pt x="33" y="107"/>
                </a:lnTo>
                <a:lnTo>
                  <a:pt x="33" y="107"/>
                </a:lnTo>
                <a:lnTo>
                  <a:pt x="33" y="105"/>
                </a:lnTo>
                <a:lnTo>
                  <a:pt x="33" y="105"/>
                </a:lnTo>
                <a:lnTo>
                  <a:pt x="33" y="102"/>
                </a:lnTo>
                <a:lnTo>
                  <a:pt x="35" y="100"/>
                </a:lnTo>
                <a:lnTo>
                  <a:pt x="35" y="97"/>
                </a:lnTo>
                <a:lnTo>
                  <a:pt x="35" y="95"/>
                </a:lnTo>
                <a:lnTo>
                  <a:pt x="37" y="95"/>
                </a:lnTo>
                <a:lnTo>
                  <a:pt x="37" y="93"/>
                </a:lnTo>
                <a:lnTo>
                  <a:pt x="37" y="90"/>
                </a:lnTo>
                <a:lnTo>
                  <a:pt x="37" y="88"/>
                </a:lnTo>
                <a:lnTo>
                  <a:pt x="40" y="88"/>
                </a:lnTo>
                <a:lnTo>
                  <a:pt x="40" y="86"/>
                </a:lnTo>
                <a:lnTo>
                  <a:pt x="40" y="83"/>
                </a:lnTo>
                <a:lnTo>
                  <a:pt x="40" y="81"/>
                </a:lnTo>
                <a:lnTo>
                  <a:pt x="40" y="81"/>
                </a:lnTo>
                <a:lnTo>
                  <a:pt x="42" y="79"/>
                </a:lnTo>
                <a:lnTo>
                  <a:pt x="42" y="79"/>
                </a:lnTo>
                <a:lnTo>
                  <a:pt x="42" y="76"/>
                </a:lnTo>
                <a:lnTo>
                  <a:pt x="42" y="76"/>
                </a:lnTo>
                <a:lnTo>
                  <a:pt x="42" y="74"/>
                </a:lnTo>
                <a:lnTo>
                  <a:pt x="42" y="71"/>
                </a:lnTo>
                <a:lnTo>
                  <a:pt x="42" y="67"/>
                </a:lnTo>
                <a:lnTo>
                  <a:pt x="45" y="64"/>
                </a:lnTo>
                <a:lnTo>
                  <a:pt x="45" y="60"/>
                </a:lnTo>
                <a:lnTo>
                  <a:pt x="47" y="57"/>
                </a:lnTo>
                <a:lnTo>
                  <a:pt x="47" y="55"/>
                </a:lnTo>
                <a:lnTo>
                  <a:pt x="47" y="53"/>
                </a:lnTo>
                <a:lnTo>
                  <a:pt x="49" y="50"/>
                </a:lnTo>
                <a:lnTo>
                  <a:pt x="49" y="48"/>
                </a:lnTo>
                <a:lnTo>
                  <a:pt x="52" y="45"/>
                </a:lnTo>
                <a:lnTo>
                  <a:pt x="52" y="43"/>
                </a:lnTo>
                <a:lnTo>
                  <a:pt x="54" y="41"/>
                </a:lnTo>
                <a:lnTo>
                  <a:pt x="54" y="38"/>
                </a:lnTo>
                <a:lnTo>
                  <a:pt x="56" y="38"/>
                </a:lnTo>
                <a:lnTo>
                  <a:pt x="59" y="36"/>
                </a:lnTo>
                <a:lnTo>
                  <a:pt x="59" y="34"/>
                </a:lnTo>
                <a:lnTo>
                  <a:pt x="61" y="29"/>
                </a:lnTo>
                <a:lnTo>
                  <a:pt x="63" y="26"/>
                </a:lnTo>
                <a:lnTo>
                  <a:pt x="66" y="24"/>
                </a:lnTo>
                <a:lnTo>
                  <a:pt x="68" y="22"/>
                </a:lnTo>
                <a:lnTo>
                  <a:pt x="73" y="19"/>
                </a:lnTo>
                <a:lnTo>
                  <a:pt x="75" y="17"/>
                </a:lnTo>
                <a:lnTo>
                  <a:pt x="78" y="15"/>
                </a:lnTo>
                <a:lnTo>
                  <a:pt x="80" y="15"/>
                </a:lnTo>
                <a:lnTo>
                  <a:pt x="82" y="12"/>
                </a:lnTo>
                <a:lnTo>
                  <a:pt x="85" y="10"/>
                </a:lnTo>
                <a:lnTo>
                  <a:pt x="87" y="10"/>
                </a:lnTo>
                <a:lnTo>
                  <a:pt x="92" y="8"/>
                </a:lnTo>
                <a:lnTo>
                  <a:pt x="94" y="8"/>
                </a:lnTo>
                <a:lnTo>
                  <a:pt x="97" y="5"/>
                </a:lnTo>
                <a:lnTo>
                  <a:pt x="101" y="5"/>
                </a:lnTo>
                <a:lnTo>
                  <a:pt x="104" y="3"/>
                </a:lnTo>
                <a:lnTo>
                  <a:pt x="108" y="3"/>
                </a:lnTo>
                <a:lnTo>
                  <a:pt x="111" y="3"/>
                </a:lnTo>
                <a:lnTo>
                  <a:pt x="115" y="3"/>
                </a:lnTo>
                <a:lnTo>
                  <a:pt x="118" y="0"/>
                </a:lnTo>
                <a:lnTo>
                  <a:pt x="123" y="0"/>
                </a:lnTo>
                <a:lnTo>
                  <a:pt x="125" y="0"/>
                </a:lnTo>
                <a:lnTo>
                  <a:pt x="130" y="0"/>
                </a:lnTo>
                <a:lnTo>
                  <a:pt x="132" y="0"/>
                </a:lnTo>
                <a:lnTo>
                  <a:pt x="137" y="3"/>
                </a:lnTo>
                <a:lnTo>
                  <a:pt x="142" y="3"/>
                </a:lnTo>
                <a:lnTo>
                  <a:pt x="144" y="3"/>
                </a:lnTo>
                <a:lnTo>
                  <a:pt x="149" y="3"/>
                </a:lnTo>
                <a:lnTo>
                  <a:pt x="151" y="5"/>
                </a:lnTo>
                <a:lnTo>
                  <a:pt x="156" y="5"/>
                </a:lnTo>
                <a:lnTo>
                  <a:pt x="158" y="5"/>
                </a:lnTo>
                <a:lnTo>
                  <a:pt x="163" y="8"/>
                </a:lnTo>
                <a:lnTo>
                  <a:pt x="165" y="10"/>
                </a:lnTo>
                <a:lnTo>
                  <a:pt x="170" y="10"/>
                </a:lnTo>
                <a:lnTo>
                  <a:pt x="172" y="12"/>
                </a:lnTo>
                <a:lnTo>
                  <a:pt x="177" y="15"/>
                </a:lnTo>
                <a:lnTo>
                  <a:pt x="179" y="17"/>
                </a:lnTo>
                <a:lnTo>
                  <a:pt x="182" y="17"/>
                </a:lnTo>
                <a:lnTo>
                  <a:pt x="184" y="19"/>
                </a:lnTo>
                <a:lnTo>
                  <a:pt x="184" y="19"/>
                </a:lnTo>
                <a:lnTo>
                  <a:pt x="186" y="22"/>
                </a:lnTo>
                <a:lnTo>
                  <a:pt x="189" y="24"/>
                </a:lnTo>
                <a:lnTo>
                  <a:pt x="191" y="26"/>
                </a:lnTo>
                <a:lnTo>
                  <a:pt x="194" y="29"/>
                </a:lnTo>
                <a:lnTo>
                  <a:pt x="196" y="31"/>
                </a:lnTo>
                <a:lnTo>
                  <a:pt x="196" y="34"/>
                </a:lnTo>
                <a:lnTo>
                  <a:pt x="198" y="36"/>
                </a:lnTo>
                <a:lnTo>
                  <a:pt x="201" y="38"/>
                </a:lnTo>
                <a:lnTo>
                  <a:pt x="201" y="41"/>
                </a:lnTo>
                <a:lnTo>
                  <a:pt x="203" y="43"/>
                </a:lnTo>
                <a:lnTo>
                  <a:pt x="205" y="48"/>
                </a:lnTo>
                <a:lnTo>
                  <a:pt x="205" y="50"/>
                </a:lnTo>
                <a:lnTo>
                  <a:pt x="205" y="53"/>
                </a:lnTo>
                <a:lnTo>
                  <a:pt x="208" y="55"/>
                </a:lnTo>
                <a:lnTo>
                  <a:pt x="208" y="57"/>
                </a:lnTo>
                <a:lnTo>
                  <a:pt x="208" y="60"/>
                </a:lnTo>
                <a:lnTo>
                  <a:pt x="210" y="62"/>
                </a:lnTo>
                <a:lnTo>
                  <a:pt x="210" y="64"/>
                </a:lnTo>
                <a:lnTo>
                  <a:pt x="210" y="69"/>
                </a:lnTo>
                <a:lnTo>
                  <a:pt x="210" y="74"/>
                </a:lnTo>
                <a:lnTo>
                  <a:pt x="213" y="76"/>
                </a:lnTo>
                <a:lnTo>
                  <a:pt x="213" y="81"/>
                </a:lnTo>
                <a:lnTo>
                  <a:pt x="213" y="81"/>
                </a:lnTo>
                <a:lnTo>
                  <a:pt x="213" y="81"/>
                </a:lnTo>
                <a:lnTo>
                  <a:pt x="215" y="83"/>
                </a:lnTo>
                <a:lnTo>
                  <a:pt x="215" y="86"/>
                </a:lnTo>
                <a:lnTo>
                  <a:pt x="217" y="88"/>
                </a:lnTo>
                <a:lnTo>
                  <a:pt x="217" y="88"/>
                </a:lnTo>
                <a:lnTo>
                  <a:pt x="217" y="90"/>
                </a:lnTo>
                <a:lnTo>
                  <a:pt x="220" y="93"/>
                </a:lnTo>
                <a:lnTo>
                  <a:pt x="220" y="95"/>
                </a:lnTo>
                <a:lnTo>
                  <a:pt x="220" y="97"/>
                </a:lnTo>
                <a:lnTo>
                  <a:pt x="220" y="97"/>
                </a:lnTo>
                <a:lnTo>
                  <a:pt x="220" y="100"/>
                </a:lnTo>
                <a:lnTo>
                  <a:pt x="220" y="102"/>
                </a:lnTo>
                <a:lnTo>
                  <a:pt x="220" y="102"/>
                </a:lnTo>
                <a:lnTo>
                  <a:pt x="220" y="105"/>
                </a:lnTo>
                <a:lnTo>
                  <a:pt x="220" y="105"/>
                </a:lnTo>
                <a:lnTo>
                  <a:pt x="220" y="109"/>
                </a:lnTo>
                <a:lnTo>
                  <a:pt x="217" y="109"/>
                </a:lnTo>
                <a:lnTo>
                  <a:pt x="217" y="112"/>
                </a:lnTo>
                <a:lnTo>
                  <a:pt x="217" y="112"/>
                </a:lnTo>
                <a:lnTo>
                  <a:pt x="217" y="112"/>
                </a:lnTo>
                <a:lnTo>
                  <a:pt x="220" y="114"/>
                </a:lnTo>
                <a:lnTo>
                  <a:pt x="222" y="119"/>
                </a:lnTo>
                <a:lnTo>
                  <a:pt x="224" y="121"/>
                </a:lnTo>
                <a:lnTo>
                  <a:pt x="227" y="124"/>
                </a:lnTo>
                <a:lnTo>
                  <a:pt x="227" y="128"/>
                </a:lnTo>
                <a:lnTo>
                  <a:pt x="229" y="131"/>
                </a:lnTo>
                <a:lnTo>
                  <a:pt x="231" y="133"/>
                </a:lnTo>
                <a:lnTo>
                  <a:pt x="231" y="138"/>
                </a:lnTo>
                <a:lnTo>
                  <a:pt x="234" y="140"/>
                </a:lnTo>
                <a:lnTo>
                  <a:pt x="236" y="142"/>
                </a:lnTo>
                <a:lnTo>
                  <a:pt x="236" y="145"/>
                </a:lnTo>
                <a:lnTo>
                  <a:pt x="236" y="147"/>
                </a:lnTo>
                <a:lnTo>
                  <a:pt x="239" y="150"/>
                </a:lnTo>
                <a:lnTo>
                  <a:pt x="239" y="152"/>
                </a:lnTo>
                <a:lnTo>
                  <a:pt x="239" y="154"/>
                </a:lnTo>
                <a:lnTo>
                  <a:pt x="241" y="159"/>
                </a:lnTo>
                <a:lnTo>
                  <a:pt x="241" y="164"/>
                </a:lnTo>
                <a:lnTo>
                  <a:pt x="241" y="168"/>
                </a:lnTo>
                <a:lnTo>
                  <a:pt x="241" y="171"/>
                </a:lnTo>
                <a:lnTo>
                  <a:pt x="241" y="171"/>
                </a:lnTo>
                <a:lnTo>
                  <a:pt x="241" y="173"/>
                </a:lnTo>
                <a:lnTo>
                  <a:pt x="241" y="176"/>
                </a:lnTo>
                <a:lnTo>
                  <a:pt x="241" y="178"/>
                </a:lnTo>
                <a:lnTo>
                  <a:pt x="239" y="183"/>
                </a:lnTo>
                <a:lnTo>
                  <a:pt x="239" y="185"/>
                </a:lnTo>
                <a:lnTo>
                  <a:pt x="239" y="185"/>
                </a:lnTo>
                <a:lnTo>
                  <a:pt x="239" y="187"/>
                </a:lnTo>
                <a:lnTo>
                  <a:pt x="236" y="187"/>
                </a:lnTo>
                <a:lnTo>
                  <a:pt x="236" y="190"/>
                </a:lnTo>
                <a:lnTo>
                  <a:pt x="236" y="190"/>
                </a:lnTo>
                <a:lnTo>
                  <a:pt x="236" y="190"/>
                </a:lnTo>
                <a:lnTo>
                  <a:pt x="234" y="192"/>
                </a:lnTo>
                <a:lnTo>
                  <a:pt x="234" y="192"/>
                </a:lnTo>
                <a:lnTo>
                  <a:pt x="234" y="192"/>
                </a:lnTo>
                <a:lnTo>
                  <a:pt x="231" y="192"/>
                </a:lnTo>
                <a:lnTo>
                  <a:pt x="231" y="195"/>
                </a:lnTo>
                <a:lnTo>
                  <a:pt x="231" y="195"/>
                </a:lnTo>
                <a:lnTo>
                  <a:pt x="231" y="195"/>
                </a:lnTo>
                <a:lnTo>
                  <a:pt x="229" y="192"/>
                </a:lnTo>
                <a:lnTo>
                  <a:pt x="229" y="192"/>
                </a:lnTo>
                <a:lnTo>
                  <a:pt x="227" y="192"/>
                </a:lnTo>
                <a:lnTo>
                  <a:pt x="227" y="192"/>
                </a:lnTo>
                <a:lnTo>
                  <a:pt x="227" y="192"/>
                </a:lnTo>
                <a:lnTo>
                  <a:pt x="227" y="190"/>
                </a:lnTo>
                <a:lnTo>
                  <a:pt x="224" y="190"/>
                </a:lnTo>
                <a:lnTo>
                  <a:pt x="224" y="187"/>
                </a:lnTo>
                <a:lnTo>
                  <a:pt x="222" y="185"/>
                </a:lnTo>
                <a:lnTo>
                  <a:pt x="222" y="185"/>
                </a:lnTo>
                <a:lnTo>
                  <a:pt x="220" y="183"/>
                </a:lnTo>
                <a:lnTo>
                  <a:pt x="220" y="180"/>
                </a:lnTo>
                <a:lnTo>
                  <a:pt x="217" y="176"/>
                </a:lnTo>
                <a:lnTo>
                  <a:pt x="217" y="176"/>
                </a:lnTo>
                <a:lnTo>
                  <a:pt x="217" y="176"/>
                </a:lnTo>
                <a:lnTo>
                  <a:pt x="217" y="178"/>
                </a:lnTo>
                <a:lnTo>
                  <a:pt x="217" y="178"/>
                </a:lnTo>
                <a:lnTo>
                  <a:pt x="215" y="178"/>
                </a:lnTo>
                <a:lnTo>
                  <a:pt x="215" y="183"/>
                </a:lnTo>
                <a:lnTo>
                  <a:pt x="213" y="185"/>
                </a:lnTo>
                <a:lnTo>
                  <a:pt x="210" y="192"/>
                </a:lnTo>
                <a:lnTo>
                  <a:pt x="210" y="195"/>
                </a:lnTo>
                <a:lnTo>
                  <a:pt x="208" y="197"/>
                </a:lnTo>
                <a:lnTo>
                  <a:pt x="205" y="199"/>
                </a:lnTo>
                <a:lnTo>
                  <a:pt x="203" y="202"/>
                </a:lnTo>
                <a:lnTo>
                  <a:pt x="203" y="204"/>
                </a:lnTo>
                <a:lnTo>
                  <a:pt x="201" y="204"/>
                </a:lnTo>
                <a:lnTo>
                  <a:pt x="198" y="209"/>
                </a:lnTo>
                <a:lnTo>
                  <a:pt x="198" y="209"/>
                </a:lnTo>
                <a:lnTo>
                  <a:pt x="198" y="209"/>
                </a:lnTo>
                <a:lnTo>
                  <a:pt x="201" y="209"/>
                </a:lnTo>
                <a:lnTo>
                  <a:pt x="205" y="211"/>
                </a:lnTo>
                <a:lnTo>
                  <a:pt x="210" y="213"/>
                </a:lnTo>
                <a:lnTo>
                  <a:pt x="213" y="216"/>
                </a:lnTo>
                <a:lnTo>
                  <a:pt x="215" y="216"/>
                </a:lnTo>
                <a:lnTo>
                  <a:pt x="217" y="218"/>
                </a:lnTo>
                <a:lnTo>
                  <a:pt x="217" y="221"/>
                </a:lnTo>
                <a:lnTo>
                  <a:pt x="217" y="221"/>
                </a:lnTo>
                <a:lnTo>
                  <a:pt x="220" y="223"/>
                </a:lnTo>
                <a:lnTo>
                  <a:pt x="220" y="223"/>
                </a:lnTo>
                <a:lnTo>
                  <a:pt x="220" y="223"/>
                </a:lnTo>
                <a:lnTo>
                  <a:pt x="220" y="225"/>
                </a:lnTo>
                <a:lnTo>
                  <a:pt x="222" y="225"/>
                </a:lnTo>
                <a:lnTo>
                  <a:pt x="222" y="228"/>
                </a:lnTo>
                <a:lnTo>
                  <a:pt x="222" y="228"/>
                </a:lnTo>
                <a:lnTo>
                  <a:pt x="222" y="230"/>
                </a:lnTo>
                <a:lnTo>
                  <a:pt x="220" y="230"/>
                </a:lnTo>
                <a:lnTo>
                  <a:pt x="220" y="230"/>
                </a:lnTo>
                <a:lnTo>
                  <a:pt x="220" y="232"/>
                </a:lnTo>
                <a:lnTo>
                  <a:pt x="220" y="232"/>
                </a:lnTo>
                <a:lnTo>
                  <a:pt x="220" y="235"/>
                </a:lnTo>
                <a:lnTo>
                  <a:pt x="217" y="235"/>
                </a:lnTo>
                <a:lnTo>
                  <a:pt x="217" y="237"/>
                </a:lnTo>
                <a:lnTo>
                  <a:pt x="217" y="237"/>
                </a:lnTo>
                <a:lnTo>
                  <a:pt x="215" y="237"/>
                </a:lnTo>
                <a:lnTo>
                  <a:pt x="213" y="239"/>
                </a:lnTo>
                <a:lnTo>
                  <a:pt x="210" y="239"/>
                </a:lnTo>
                <a:lnTo>
                  <a:pt x="208" y="242"/>
                </a:lnTo>
                <a:lnTo>
                  <a:pt x="205" y="242"/>
                </a:lnTo>
                <a:lnTo>
                  <a:pt x="205" y="242"/>
                </a:lnTo>
                <a:lnTo>
                  <a:pt x="203" y="242"/>
                </a:lnTo>
                <a:lnTo>
                  <a:pt x="201" y="244"/>
                </a:lnTo>
                <a:lnTo>
                  <a:pt x="198" y="244"/>
                </a:lnTo>
                <a:lnTo>
                  <a:pt x="196" y="244"/>
                </a:lnTo>
                <a:lnTo>
                  <a:pt x="191" y="244"/>
                </a:lnTo>
                <a:lnTo>
                  <a:pt x="189" y="244"/>
                </a:lnTo>
                <a:lnTo>
                  <a:pt x="184" y="247"/>
                </a:lnTo>
                <a:lnTo>
                  <a:pt x="182" y="247"/>
                </a:lnTo>
                <a:lnTo>
                  <a:pt x="177" y="247"/>
                </a:lnTo>
                <a:lnTo>
                  <a:pt x="175" y="247"/>
                </a:lnTo>
                <a:lnTo>
                  <a:pt x="170" y="247"/>
                </a:lnTo>
                <a:lnTo>
                  <a:pt x="168" y="244"/>
                </a:lnTo>
                <a:lnTo>
                  <a:pt x="163" y="244"/>
                </a:lnTo>
                <a:lnTo>
                  <a:pt x="160" y="244"/>
                </a:lnTo>
                <a:lnTo>
                  <a:pt x="156" y="244"/>
                </a:lnTo>
                <a:lnTo>
                  <a:pt x="151" y="242"/>
                </a:lnTo>
                <a:lnTo>
                  <a:pt x="149" y="242"/>
                </a:lnTo>
                <a:lnTo>
                  <a:pt x="144" y="242"/>
                </a:lnTo>
                <a:lnTo>
                  <a:pt x="142" y="239"/>
                </a:lnTo>
                <a:lnTo>
                  <a:pt x="137" y="239"/>
                </a:lnTo>
                <a:lnTo>
                  <a:pt x="134" y="237"/>
                </a:lnTo>
                <a:lnTo>
                  <a:pt x="132" y="237"/>
                </a:lnTo>
                <a:lnTo>
                  <a:pt x="132" y="237"/>
                </a:lnTo>
                <a:lnTo>
                  <a:pt x="132" y="237"/>
                </a:lnTo>
                <a:lnTo>
                  <a:pt x="130" y="237"/>
                </a:lnTo>
                <a:lnTo>
                  <a:pt x="127" y="237"/>
                </a:lnTo>
                <a:lnTo>
                  <a:pt x="125" y="237"/>
                </a:lnTo>
                <a:lnTo>
                  <a:pt x="123" y="237"/>
                </a:lnTo>
                <a:lnTo>
                  <a:pt x="120" y="235"/>
                </a:lnTo>
                <a:lnTo>
                  <a:pt x="118" y="237"/>
                </a:lnTo>
                <a:lnTo>
                  <a:pt x="115" y="239"/>
                </a:lnTo>
                <a:lnTo>
                  <a:pt x="113" y="239"/>
                </a:lnTo>
                <a:lnTo>
                  <a:pt x="111" y="242"/>
                </a:lnTo>
                <a:lnTo>
                  <a:pt x="108" y="242"/>
                </a:lnTo>
                <a:lnTo>
                  <a:pt x="106" y="244"/>
                </a:lnTo>
                <a:lnTo>
                  <a:pt x="104" y="244"/>
                </a:lnTo>
                <a:lnTo>
                  <a:pt x="101" y="247"/>
                </a:lnTo>
                <a:lnTo>
                  <a:pt x="99" y="247"/>
                </a:lnTo>
                <a:lnTo>
                  <a:pt x="94" y="247"/>
                </a:lnTo>
                <a:lnTo>
                  <a:pt x="92" y="247"/>
                </a:lnTo>
                <a:lnTo>
                  <a:pt x="89" y="247"/>
                </a:lnTo>
                <a:lnTo>
                  <a:pt x="87" y="247"/>
                </a:lnTo>
                <a:lnTo>
                  <a:pt x="85" y="247"/>
                </a:lnTo>
                <a:lnTo>
                  <a:pt x="82" y="247"/>
                </a:lnTo>
                <a:lnTo>
                  <a:pt x="80" y="247"/>
                </a:lnTo>
                <a:lnTo>
                  <a:pt x="73" y="247"/>
                </a:lnTo>
                <a:lnTo>
                  <a:pt x="68" y="247"/>
                </a:lnTo>
                <a:lnTo>
                  <a:pt x="61" y="247"/>
                </a:lnTo>
                <a:lnTo>
                  <a:pt x="59" y="247"/>
                </a:lnTo>
                <a:lnTo>
                  <a:pt x="56" y="247"/>
                </a:lnTo>
                <a:lnTo>
                  <a:pt x="52" y="247"/>
                </a:lnTo>
                <a:lnTo>
                  <a:pt x="49" y="244"/>
                </a:lnTo>
                <a:lnTo>
                  <a:pt x="47" y="244"/>
                </a:lnTo>
                <a:lnTo>
                  <a:pt x="45" y="244"/>
                </a:lnTo>
                <a:lnTo>
                  <a:pt x="42" y="242"/>
                </a:lnTo>
                <a:lnTo>
                  <a:pt x="40" y="242"/>
                </a:lnTo>
                <a:lnTo>
                  <a:pt x="37" y="239"/>
                </a:lnTo>
                <a:lnTo>
                  <a:pt x="35" y="239"/>
                </a:lnTo>
                <a:lnTo>
                  <a:pt x="33" y="237"/>
                </a:lnTo>
                <a:lnTo>
                  <a:pt x="33" y="237"/>
                </a:lnTo>
                <a:lnTo>
                  <a:pt x="33" y="237"/>
                </a:lnTo>
                <a:lnTo>
                  <a:pt x="30" y="235"/>
                </a:lnTo>
                <a:lnTo>
                  <a:pt x="30" y="235"/>
                </a:lnTo>
                <a:lnTo>
                  <a:pt x="30" y="235"/>
                </a:lnTo>
                <a:lnTo>
                  <a:pt x="30" y="232"/>
                </a:lnTo>
                <a:lnTo>
                  <a:pt x="30" y="232"/>
                </a:lnTo>
                <a:lnTo>
                  <a:pt x="28" y="230"/>
                </a:lnTo>
                <a:lnTo>
                  <a:pt x="28" y="230"/>
                </a:lnTo>
                <a:lnTo>
                  <a:pt x="28" y="230"/>
                </a:lnTo>
                <a:lnTo>
                  <a:pt x="28" y="228"/>
                </a:lnTo>
                <a:lnTo>
                  <a:pt x="28" y="228"/>
                </a:lnTo>
                <a:lnTo>
                  <a:pt x="30" y="225"/>
                </a:lnTo>
                <a:lnTo>
                  <a:pt x="30" y="225"/>
                </a:lnTo>
                <a:lnTo>
                  <a:pt x="30" y="223"/>
                </a:lnTo>
                <a:lnTo>
                  <a:pt x="30" y="223"/>
                </a:lnTo>
                <a:lnTo>
                  <a:pt x="30" y="221"/>
                </a:lnTo>
                <a:lnTo>
                  <a:pt x="30" y="221"/>
                </a:lnTo>
                <a:lnTo>
                  <a:pt x="30" y="218"/>
                </a:lnTo>
                <a:lnTo>
                  <a:pt x="30" y="218"/>
                </a:lnTo>
                <a:lnTo>
                  <a:pt x="33" y="218"/>
                </a:lnTo>
                <a:lnTo>
                  <a:pt x="33" y="216"/>
                </a:lnTo>
                <a:lnTo>
                  <a:pt x="35" y="216"/>
                </a:lnTo>
                <a:lnTo>
                  <a:pt x="35" y="216"/>
                </a:lnTo>
                <a:lnTo>
                  <a:pt x="35" y="213"/>
                </a:lnTo>
                <a:lnTo>
                  <a:pt x="37" y="213"/>
                </a:lnTo>
                <a:lnTo>
                  <a:pt x="37" y="213"/>
                </a:lnTo>
                <a:lnTo>
                  <a:pt x="40" y="213"/>
                </a:lnTo>
                <a:lnTo>
                  <a:pt x="40" y="211"/>
                </a:lnTo>
                <a:lnTo>
                  <a:pt x="42" y="211"/>
                </a:lnTo>
                <a:lnTo>
                  <a:pt x="45" y="211"/>
                </a:lnTo>
                <a:lnTo>
                  <a:pt x="45" y="211"/>
                </a:lnTo>
                <a:lnTo>
                  <a:pt x="47" y="211"/>
                </a:lnTo>
                <a:lnTo>
                  <a:pt x="49" y="211"/>
                </a:lnTo>
                <a:lnTo>
                  <a:pt x="49" y="211"/>
                </a:lnTo>
                <a:lnTo>
                  <a:pt x="49" y="211"/>
                </a:lnTo>
                <a:lnTo>
                  <a:pt x="49" y="211"/>
                </a:lnTo>
                <a:lnTo>
                  <a:pt x="49" y="209"/>
                </a:lnTo>
                <a:lnTo>
                  <a:pt x="49" y="209"/>
                </a:lnTo>
                <a:lnTo>
                  <a:pt x="49" y="209"/>
                </a:lnTo>
                <a:lnTo>
                  <a:pt x="47" y="206"/>
                </a:lnTo>
                <a:lnTo>
                  <a:pt x="45" y="204"/>
                </a:lnTo>
                <a:lnTo>
                  <a:pt x="42" y="204"/>
                </a:lnTo>
                <a:lnTo>
                  <a:pt x="40" y="202"/>
                </a:lnTo>
                <a:lnTo>
                  <a:pt x="37" y="199"/>
                </a:lnTo>
                <a:lnTo>
                  <a:pt x="35" y="195"/>
                </a:lnTo>
                <a:lnTo>
                  <a:pt x="35" y="195"/>
                </a:lnTo>
                <a:lnTo>
                  <a:pt x="33" y="192"/>
                </a:lnTo>
                <a:lnTo>
                  <a:pt x="33" y="190"/>
                </a:lnTo>
                <a:lnTo>
                  <a:pt x="30" y="187"/>
                </a:lnTo>
                <a:lnTo>
                  <a:pt x="30" y="185"/>
                </a:lnTo>
                <a:lnTo>
                  <a:pt x="28" y="183"/>
                </a:lnTo>
                <a:lnTo>
                  <a:pt x="28" y="180"/>
                </a:lnTo>
                <a:lnTo>
                  <a:pt x="26" y="178"/>
                </a:lnTo>
                <a:lnTo>
                  <a:pt x="26" y="176"/>
                </a:lnTo>
                <a:lnTo>
                  <a:pt x="26" y="173"/>
                </a:lnTo>
                <a:lnTo>
                  <a:pt x="26" y="173"/>
                </a:lnTo>
                <a:lnTo>
                  <a:pt x="26" y="173"/>
                </a:lnTo>
                <a:lnTo>
                  <a:pt x="26" y="173"/>
                </a:lnTo>
                <a:lnTo>
                  <a:pt x="26" y="173"/>
                </a:lnTo>
                <a:lnTo>
                  <a:pt x="23" y="173"/>
                </a:lnTo>
                <a:lnTo>
                  <a:pt x="23" y="173"/>
                </a:lnTo>
                <a:lnTo>
                  <a:pt x="23" y="173"/>
                </a:lnTo>
                <a:lnTo>
                  <a:pt x="23" y="176"/>
                </a:lnTo>
                <a:lnTo>
                  <a:pt x="23" y="176"/>
                </a:lnTo>
                <a:lnTo>
                  <a:pt x="23" y="176"/>
                </a:lnTo>
                <a:lnTo>
                  <a:pt x="21" y="178"/>
                </a:lnTo>
                <a:lnTo>
                  <a:pt x="21" y="180"/>
                </a:lnTo>
                <a:lnTo>
                  <a:pt x="21" y="180"/>
                </a:lnTo>
                <a:lnTo>
                  <a:pt x="18" y="183"/>
                </a:lnTo>
                <a:lnTo>
                  <a:pt x="18" y="183"/>
                </a:lnTo>
                <a:lnTo>
                  <a:pt x="16" y="185"/>
                </a:lnTo>
                <a:lnTo>
                  <a:pt x="14" y="187"/>
                </a:lnTo>
                <a:lnTo>
                  <a:pt x="14" y="187"/>
                </a:lnTo>
                <a:lnTo>
                  <a:pt x="11" y="190"/>
                </a:lnTo>
                <a:lnTo>
                  <a:pt x="9" y="190"/>
                </a:lnTo>
                <a:lnTo>
                  <a:pt x="9" y="190"/>
                </a:lnTo>
                <a:lnTo>
                  <a:pt x="7" y="190"/>
                </a:lnTo>
                <a:lnTo>
                  <a:pt x="4" y="192"/>
                </a:lnTo>
                <a:lnTo>
                  <a:pt x="4" y="192"/>
                </a:lnTo>
                <a:lnTo>
                  <a:pt x="4" y="192"/>
                </a:lnTo>
                <a:lnTo>
                  <a:pt x="4" y="190"/>
                </a:lnTo>
                <a:lnTo>
                  <a:pt x="4" y="190"/>
                </a:lnTo>
                <a:lnTo>
                  <a:pt x="2" y="190"/>
                </a:lnTo>
                <a:lnTo>
                  <a:pt x="2" y="187"/>
                </a:lnTo>
                <a:lnTo>
                  <a:pt x="2" y="187"/>
                </a:lnTo>
                <a:lnTo>
                  <a:pt x="2" y="185"/>
                </a:lnTo>
                <a:lnTo>
                  <a:pt x="2" y="185"/>
                </a:lnTo>
                <a:lnTo>
                  <a:pt x="2" y="183"/>
                </a:lnTo>
                <a:lnTo>
                  <a:pt x="0" y="180"/>
                </a:lnTo>
                <a:lnTo>
                  <a:pt x="0" y="178"/>
                </a:lnTo>
                <a:lnTo>
                  <a:pt x="0" y="176"/>
                </a:lnTo>
                <a:lnTo>
                  <a:pt x="0" y="171"/>
                </a:lnTo>
                <a:lnTo>
                  <a:pt x="0" y="166"/>
                </a:lnTo>
                <a:lnTo>
                  <a:pt x="0" y="164"/>
                </a:lnTo>
                <a:lnTo>
                  <a:pt x="2" y="161"/>
                </a:lnTo>
                <a:lnTo>
                  <a:pt x="2" y="159"/>
                </a:lnTo>
                <a:lnTo>
                  <a:pt x="2" y="157"/>
                </a:lnTo>
                <a:lnTo>
                  <a:pt x="2" y="154"/>
                </a:lnTo>
                <a:lnTo>
                  <a:pt x="4" y="152"/>
                </a:lnTo>
                <a:lnTo>
                  <a:pt x="4" y="150"/>
                </a:lnTo>
                <a:lnTo>
                  <a:pt x="7" y="147"/>
                </a:lnTo>
                <a:lnTo>
                  <a:pt x="7" y="145"/>
                </a:lnTo>
                <a:lnTo>
                  <a:pt x="9" y="140"/>
                </a:lnTo>
                <a:lnTo>
                  <a:pt x="9" y="138"/>
                </a:lnTo>
                <a:lnTo>
                  <a:pt x="11" y="135"/>
                </a:lnTo>
                <a:lnTo>
                  <a:pt x="14" y="133"/>
                </a:lnTo>
                <a:lnTo>
                  <a:pt x="16" y="131"/>
                </a:lnTo>
                <a:lnTo>
                  <a:pt x="18" y="128"/>
                </a:lnTo>
                <a:lnTo>
                  <a:pt x="21" y="126"/>
                </a:lnTo>
                <a:lnTo>
                  <a:pt x="23" y="124"/>
                </a:lnTo>
                <a:lnTo>
                  <a:pt x="23" y="121"/>
                </a:lnTo>
                <a:lnTo>
                  <a:pt x="26" y="121"/>
                </a:lnTo>
                <a:lnTo>
                  <a:pt x="26" y="119"/>
                </a:lnTo>
                <a:lnTo>
                  <a:pt x="28" y="116"/>
                </a:lnTo>
                <a:lnTo>
                  <a:pt x="30" y="114"/>
                </a:lnTo>
                <a:lnTo>
                  <a:pt x="33" y="112"/>
                </a:lnTo>
                <a:lnTo>
                  <a:pt x="35" y="1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79" name="出自【趣你的PPT】(微信:qunideppt)：最优质的PPT资源库"/>
          <p:cNvSpPr/>
          <p:nvPr/>
        </p:nvSpPr>
        <p:spPr>
          <a:xfrm>
            <a:off x="8509210" y="4179285"/>
            <a:ext cx="328729" cy="32872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3" name="Group 62出自【趣你的PPT】(微信:qunideppt)：最优质的PPT资源库"/>
          <p:cNvGrpSpPr/>
          <p:nvPr/>
        </p:nvGrpSpPr>
        <p:grpSpPr>
          <a:xfrm>
            <a:off x="8553741" y="4247796"/>
            <a:ext cx="247990" cy="202157"/>
            <a:chOff x="8145905" y="327025"/>
            <a:chExt cx="481012" cy="392112"/>
          </a:xfrm>
          <a:solidFill>
            <a:schemeClr val="bg1"/>
          </a:solidFill>
        </p:grpSpPr>
        <p:sp>
          <p:nvSpPr>
            <p:cNvPr id="6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145905" y="327025"/>
              <a:ext cx="341313" cy="312738"/>
            </a:xfrm>
            <a:custGeom>
              <a:avLst/>
              <a:gdLst>
                <a:gd name="T0" fmla="*/ 87 w 91"/>
                <a:gd name="T1" fmla="*/ 32 h 83"/>
                <a:gd name="T2" fmla="*/ 91 w 91"/>
                <a:gd name="T3" fmla="*/ 32 h 83"/>
                <a:gd name="T4" fmla="*/ 45 w 91"/>
                <a:gd name="T5" fmla="*/ 0 h 83"/>
                <a:gd name="T6" fmla="*/ 0 w 91"/>
                <a:gd name="T7" fmla="*/ 39 h 83"/>
                <a:gd name="T8" fmla="*/ 18 w 91"/>
                <a:gd name="T9" fmla="*/ 69 h 83"/>
                <a:gd name="T10" fmla="*/ 14 w 91"/>
                <a:gd name="T11" fmla="*/ 83 h 83"/>
                <a:gd name="T12" fmla="*/ 30 w 91"/>
                <a:gd name="T13" fmla="*/ 75 h 83"/>
                <a:gd name="T14" fmla="*/ 45 w 91"/>
                <a:gd name="T15" fmla="*/ 77 h 83"/>
                <a:gd name="T16" fmla="*/ 50 w 91"/>
                <a:gd name="T17" fmla="*/ 77 h 83"/>
                <a:gd name="T18" fmla="*/ 48 w 91"/>
                <a:gd name="T19" fmla="*/ 67 h 83"/>
                <a:gd name="T20" fmla="*/ 87 w 91"/>
                <a:gd name="T21" fmla="*/ 32 h 83"/>
                <a:gd name="T22" fmla="*/ 62 w 91"/>
                <a:gd name="T23" fmla="*/ 19 h 83"/>
                <a:gd name="T24" fmla="*/ 68 w 91"/>
                <a:gd name="T25" fmla="*/ 25 h 83"/>
                <a:gd name="T26" fmla="*/ 62 w 91"/>
                <a:gd name="T27" fmla="*/ 31 h 83"/>
                <a:gd name="T28" fmla="*/ 56 w 91"/>
                <a:gd name="T29" fmla="*/ 25 h 83"/>
                <a:gd name="T30" fmla="*/ 62 w 91"/>
                <a:gd name="T31" fmla="*/ 19 h 83"/>
                <a:gd name="T32" fmla="*/ 31 w 91"/>
                <a:gd name="T33" fmla="*/ 31 h 83"/>
                <a:gd name="T34" fmla="*/ 24 w 91"/>
                <a:gd name="T35" fmla="*/ 25 h 83"/>
                <a:gd name="T36" fmla="*/ 31 w 91"/>
                <a:gd name="T37" fmla="*/ 19 h 83"/>
                <a:gd name="T38" fmla="*/ 36 w 91"/>
                <a:gd name="T39" fmla="*/ 25 h 83"/>
                <a:gd name="T40" fmla="*/ 31 w 91"/>
                <a:gd name="T41" fmla="*/ 3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83">
                  <a:moveTo>
                    <a:pt x="87" y="32"/>
                  </a:moveTo>
                  <a:cubicBezTo>
                    <a:pt x="88" y="32"/>
                    <a:pt x="89" y="32"/>
                    <a:pt x="91" y="32"/>
                  </a:cubicBezTo>
                  <a:cubicBezTo>
                    <a:pt x="87" y="14"/>
                    <a:pt x="68" y="0"/>
                    <a:pt x="45" y="0"/>
                  </a:cubicBezTo>
                  <a:cubicBezTo>
                    <a:pt x="21" y="0"/>
                    <a:pt x="0" y="17"/>
                    <a:pt x="0" y="39"/>
                  </a:cubicBezTo>
                  <a:cubicBezTo>
                    <a:pt x="0" y="51"/>
                    <a:pt x="7" y="61"/>
                    <a:pt x="18" y="69"/>
                  </a:cubicBezTo>
                  <a:cubicBezTo>
                    <a:pt x="14" y="83"/>
                    <a:pt x="14" y="83"/>
                    <a:pt x="14" y="83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5" y="76"/>
                    <a:pt x="40" y="77"/>
                    <a:pt x="45" y="77"/>
                  </a:cubicBezTo>
                  <a:cubicBezTo>
                    <a:pt x="47" y="77"/>
                    <a:pt x="48" y="77"/>
                    <a:pt x="50" y="77"/>
                  </a:cubicBezTo>
                  <a:cubicBezTo>
                    <a:pt x="49" y="74"/>
                    <a:pt x="48" y="71"/>
                    <a:pt x="48" y="67"/>
                  </a:cubicBezTo>
                  <a:cubicBezTo>
                    <a:pt x="48" y="48"/>
                    <a:pt x="65" y="32"/>
                    <a:pt x="87" y="32"/>
                  </a:cubicBezTo>
                  <a:close/>
                  <a:moveTo>
                    <a:pt x="62" y="19"/>
                  </a:moveTo>
                  <a:cubicBezTo>
                    <a:pt x="66" y="19"/>
                    <a:pt x="68" y="22"/>
                    <a:pt x="68" y="25"/>
                  </a:cubicBezTo>
                  <a:cubicBezTo>
                    <a:pt x="68" y="29"/>
                    <a:pt x="66" y="31"/>
                    <a:pt x="62" y="31"/>
                  </a:cubicBezTo>
                  <a:cubicBezTo>
                    <a:pt x="59" y="31"/>
                    <a:pt x="56" y="29"/>
                    <a:pt x="56" y="25"/>
                  </a:cubicBezTo>
                  <a:cubicBezTo>
                    <a:pt x="56" y="22"/>
                    <a:pt x="59" y="19"/>
                    <a:pt x="62" y="19"/>
                  </a:cubicBezTo>
                  <a:close/>
                  <a:moveTo>
                    <a:pt x="31" y="31"/>
                  </a:moveTo>
                  <a:cubicBezTo>
                    <a:pt x="27" y="31"/>
                    <a:pt x="24" y="29"/>
                    <a:pt x="24" y="25"/>
                  </a:cubicBezTo>
                  <a:cubicBezTo>
                    <a:pt x="24" y="22"/>
                    <a:pt x="27" y="19"/>
                    <a:pt x="31" y="19"/>
                  </a:cubicBezTo>
                  <a:cubicBezTo>
                    <a:pt x="34" y="19"/>
                    <a:pt x="36" y="22"/>
                    <a:pt x="36" y="25"/>
                  </a:cubicBezTo>
                  <a:cubicBezTo>
                    <a:pt x="36" y="29"/>
                    <a:pt x="34" y="31"/>
                    <a:pt x="31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6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37992" y="455612"/>
              <a:ext cx="288925" cy="263525"/>
            </a:xfrm>
            <a:custGeom>
              <a:avLst/>
              <a:gdLst>
                <a:gd name="T0" fmla="*/ 77 w 77"/>
                <a:gd name="T1" fmla="*/ 33 h 70"/>
                <a:gd name="T2" fmla="*/ 38 w 77"/>
                <a:gd name="T3" fmla="*/ 0 h 70"/>
                <a:gd name="T4" fmla="*/ 0 w 77"/>
                <a:gd name="T5" fmla="*/ 33 h 70"/>
                <a:gd name="T6" fmla="*/ 38 w 77"/>
                <a:gd name="T7" fmla="*/ 66 h 70"/>
                <a:gd name="T8" fmla="*/ 52 w 77"/>
                <a:gd name="T9" fmla="*/ 63 h 70"/>
                <a:gd name="T10" fmla="*/ 64 w 77"/>
                <a:gd name="T11" fmla="*/ 70 h 70"/>
                <a:gd name="T12" fmla="*/ 61 w 77"/>
                <a:gd name="T13" fmla="*/ 59 h 70"/>
                <a:gd name="T14" fmla="*/ 77 w 77"/>
                <a:gd name="T15" fmla="*/ 33 h 70"/>
                <a:gd name="T16" fmla="*/ 26 w 77"/>
                <a:gd name="T17" fmla="*/ 27 h 70"/>
                <a:gd name="T18" fmla="*/ 21 w 77"/>
                <a:gd name="T19" fmla="*/ 23 h 70"/>
                <a:gd name="T20" fmla="*/ 26 w 77"/>
                <a:gd name="T21" fmla="*/ 18 h 70"/>
                <a:gd name="T22" fmla="*/ 32 w 77"/>
                <a:gd name="T23" fmla="*/ 23 h 70"/>
                <a:gd name="T24" fmla="*/ 26 w 77"/>
                <a:gd name="T25" fmla="*/ 27 h 70"/>
                <a:gd name="T26" fmla="*/ 51 w 77"/>
                <a:gd name="T27" fmla="*/ 27 h 70"/>
                <a:gd name="T28" fmla="*/ 46 w 77"/>
                <a:gd name="T29" fmla="*/ 23 h 70"/>
                <a:gd name="T30" fmla="*/ 51 w 77"/>
                <a:gd name="T31" fmla="*/ 18 h 70"/>
                <a:gd name="T32" fmla="*/ 56 w 77"/>
                <a:gd name="T33" fmla="*/ 23 h 70"/>
                <a:gd name="T34" fmla="*/ 51 w 77"/>
                <a:gd name="T35" fmla="*/ 2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" h="70">
                  <a:moveTo>
                    <a:pt x="77" y="33"/>
                  </a:moveTo>
                  <a:cubicBezTo>
                    <a:pt x="77" y="15"/>
                    <a:pt x="59" y="0"/>
                    <a:pt x="38" y="0"/>
                  </a:cubicBezTo>
                  <a:cubicBezTo>
                    <a:pt x="17" y="0"/>
                    <a:pt x="0" y="15"/>
                    <a:pt x="0" y="33"/>
                  </a:cubicBezTo>
                  <a:cubicBezTo>
                    <a:pt x="0" y="51"/>
                    <a:pt x="17" y="66"/>
                    <a:pt x="38" y="66"/>
                  </a:cubicBezTo>
                  <a:cubicBezTo>
                    <a:pt x="43" y="66"/>
                    <a:pt x="47" y="65"/>
                    <a:pt x="52" y="63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70" y="52"/>
                    <a:pt x="77" y="43"/>
                    <a:pt x="77" y="33"/>
                  </a:cubicBezTo>
                  <a:close/>
                  <a:moveTo>
                    <a:pt x="26" y="27"/>
                  </a:moveTo>
                  <a:cubicBezTo>
                    <a:pt x="24" y="27"/>
                    <a:pt x="21" y="25"/>
                    <a:pt x="21" y="23"/>
                  </a:cubicBezTo>
                  <a:cubicBezTo>
                    <a:pt x="21" y="21"/>
                    <a:pt x="24" y="18"/>
                    <a:pt x="26" y="18"/>
                  </a:cubicBezTo>
                  <a:cubicBezTo>
                    <a:pt x="29" y="18"/>
                    <a:pt x="32" y="21"/>
                    <a:pt x="32" y="23"/>
                  </a:cubicBezTo>
                  <a:cubicBezTo>
                    <a:pt x="32" y="25"/>
                    <a:pt x="29" y="27"/>
                    <a:pt x="26" y="27"/>
                  </a:cubicBezTo>
                  <a:close/>
                  <a:moveTo>
                    <a:pt x="51" y="27"/>
                  </a:moveTo>
                  <a:cubicBezTo>
                    <a:pt x="49" y="27"/>
                    <a:pt x="46" y="25"/>
                    <a:pt x="46" y="23"/>
                  </a:cubicBezTo>
                  <a:cubicBezTo>
                    <a:pt x="46" y="21"/>
                    <a:pt x="49" y="18"/>
                    <a:pt x="51" y="18"/>
                  </a:cubicBezTo>
                  <a:cubicBezTo>
                    <a:pt x="54" y="18"/>
                    <a:pt x="56" y="21"/>
                    <a:pt x="56" y="23"/>
                  </a:cubicBezTo>
                  <a:cubicBezTo>
                    <a:pt x="56" y="25"/>
                    <a:pt x="54" y="27"/>
                    <a:pt x="51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</p:grpSp>
      <p:sp>
        <p:nvSpPr>
          <p:cNvPr id="86" name="出自【趣你的PPT】(微信:qunideppt)：最优质的PPT资源库"/>
          <p:cNvSpPr/>
          <p:nvPr/>
        </p:nvSpPr>
        <p:spPr>
          <a:xfrm>
            <a:off x="3372024" y="4661220"/>
            <a:ext cx="328729" cy="32872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32647" y="4748445"/>
            <a:ext cx="216547" cy="154277"/>
          </a:xfrm>
          <a:custGeom>
            <a:avLst/>
            <a:gdLst>
              <a:gd name="T0" fmla="*/ 45 w 87"/>
              <a:gd name="T1" fmla="*/ 33 h 62"/>
              <a:gd name="T2" fmla="*/ 45 w 87"/>
              <a:gd name="T3" fmla="*/ 33 h 62"/>
              <a:gd name="T4" fmla="*/ 44 w 87"/>
              <a:gd name="T5" fmla="*/ 33 h 62"/>
              <a:gd name="T6" fmla="*/ 44 w 87"/>
              <a:gd name="T7" fmla="*/ 33 h 62"/>
              <a:gd name="T8" fmla="*/ 43 w 87"/>
              <a:gd name="T9" fmla="*/ 33 h 62"/>
              <a:gd name="T10" fmla="*/ 43 w 87"/>
              <a:gd name="T11" fmla="*/ 33 h 62"/>
              <a:gd name="T12" fmla="*/ 43 w 87"/>
              <a:gd name="T13" fmla="*/ 33 h 62"/>
              <a:gd name="T14" fmla="*/ 43 w 87"/>
              <a:gd name="T15" fmla="*/ 33 h 62"/>
              <a:gd name="T16" fmla="*/ 43 w 87"/>
              <a:gd name="T17" fmla="*/ 33 h 62"/>
              <a:gd name="T18" fmla="*/ 43 w 87"/>
              <a:gd name="T19" fmla="*/ 33 h 62"/>
              <a:gd name="T20" fmla="*/ 43 w 87"/>
              <a:gd name="T21" fmla="*/ 33 h 62"/>
              <a:gd name="T22" fmla="*/ 42 w 87"/>
              <a:gd name="T23" fmla="*/ 33 h 62"/>
              <a:gd name="T24" fmla="*/ 42 w 87"/>
              <a:gd name="T25" fmla="*/ 33 h 62"/>
              <a:gd name="T26" fmla="*/ 0 w 87"/>
              <a:gd name="T27" fmla="*/ 5 h 62"/>
              <a:gd name="T28" fmla="*/ 0 w 87"/>
              <a:gd name="T29" fmla="*/ 60 h 62"/>
              <a:gd name="T30" fmla="*/ 3 w 87"/>
              <a:gd name="T31" fmla="*/ 62 h 62"/>
              <a:gd name="T32" fmla="*/ 84 w 87"/>
              <a:gd name="T33" fmla="*/ 62 h 62"/>
              <a:gd name="T34" fmla="*/ 87 w 87"/>
              <a:gd name="T35" fmla="*/ 60 h 62"/>
              <a:gd name="T36" fmla="*/ 87 w 87"/>
              <a:gd name="T37" fmla="*/ 5 h 62"/>
              <a:gd name="T38" fmla="*/ 45 w 87"/>
              <a:gd name="T39" fmla="*/ 33 h 62"/>
              <a:gd name="T40" fmla="*/ 43 w 87"/>
              <a:gd name="T41" fmla="*/ 28 h 62"/>
              <a:gd name="T42" fmla="*/ 86 w 87"/>
              <a:gd name="T43" fmla="*/ 0 h 62"/>
              <a:gd name="T44" fmla="*/ 86 w 87"/>
              <a:gd name="T45" fmla="*/ 0 h 62"/>
              <a:gd name="T46" fmla="*/ 84 w 87"/>
              <a:gd name="T47" fmla="*/ 0 h 62"/>
              <a:gd name="T48" fmla="*/ 3 w 87"/>
              <a:gd name="T49" fmla="*/ 0 h 62"/>
              <a:gd name="T50" fmla="*/ 1 w 87"/>
              <a:gd name="T51" fmla="*/ 0 h 62"/>
              <a:gd name="T52" fmla="*/ 1 w 87"/>
              <a:gd name="T53" fmla="*/ 0 h 62"/>
              <a:gd name="T54" fmla="*/ 43 w 87"/>
              <a:gd name="T55" fmla="*/ 28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87" h="62">
                <a:moveTo>
                  <a:pt x="45" y="33"/>
                </a:moveTo>
                <a:cubicBezTo>
                  <a:pt x="45" y="33"/>
                  <a:pt x="45" y="33"/>
                  <a:pt x="45" y="33"/>
                </a:cubicBezTo>
                <a:cubicBezTo>
                  <a:pt x="44" y="33"/>
                  <a:pt x="44" y="33"/>
                  <a:pt x="44" y="33"/>
                </a:cubicBezTo>
                <a:cubicBezTo>
                  <a:pt x="44" y="33"/>
                  <a:pt x="44" y="33"/>
                  <a:pt x="44" y="33"/>
                </a:cubicBezTo>
                <a:cubicBezTo>
                  <a:pt x="44" y="33"/>
                  <a:pt x="44" y="33"/>
                  <a:pt x="43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42" y="33"/>
                  <a:pt x="42" y="33"/>
                  <a:pt x="42" y="33"/>
                </a:cubicBezTo>
                <a:cubicBezTo>
                  <a:pt x="42" y="33"/>
                  <a:pt x="42" y="33"/>
                  <a:pt x="42" y="33"/>
                </a:cubicBezTo>
                <a:cubicBezTo>
                  <a:pt x="0" y="5"/>
                  <a:pt x="0" y="5"/>
                  <a:pt x="0" y="5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61"/>
                  <a:pt x="1" y="62"/>
                  <a:pt x="3" y="62"/>
                </a:cubicBezTo>
                <a:cubicBezTo>
                  <a:pt x="84" y="62"/>
                  <a:pt x="84" y="62"/>
                  <a:pt x="84" y="62"/>
                </a:cubicBezTo>
                <a:cubicBezTo>
                  <a:pt x="86" y="62"/>
                  <a:pt x="87" y="61"/>
                  <a:pt x="87" y="60"/>
                </a:cubicBezTo>
                <a:cubicBezTo>
                  <a:pt x="87" y="5"/>
                  <a:pt x="87" y="5"/>
                  <a:pt x="87" y="5"/>
                </a:cubicBezTo>
                <a:lnTo>
                  <a:pt x="45" y="33"/>
                </a:lnTo>
                <a:close/>
                <a:moveTo>
                  <a:pt x="43" y="28"/>
                </a:moveTo>
                <a:cubicBezTo>
                  <a:pt x="86" y="0"/>
                  <a:pt x="86" y="0"/>
                  <a:pt x="86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0"/>
                  <a:pt x="85" y="0"/>
                  <a:pt x="84" y="0"/>
                </a:cubicBezTo>
                <a:cubicBezTo>
                  <a:pt x="3" y="0"/>
                  <a:pt x="3" y="0"/>
                  <a:pt x="3" y="0"/>
                </a:cubicBezTo>
                <a:cubicBezTo>
                  <a:pt x="2" y="0"/>
                  <a:pt x="1" y="0"/>
                  <a:pt x="1" y="0"/>
                </a:cubicBezTo>
                <a:cubicBezTo>
                  <a:pt x="1" y="0"/>
                  <a:pt x="1" y="0"/>
                  <a:pt x="1" y="0"/>
                </a:cubicBezTo>
                <a:lnTo>
                  <a:pt x="43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3" name="出自【趣你的PPT】(微信:qunideppt)：最优质的PPT资源库"/>
          <p:cNvSpPr/>
          <p:nvPr/>
        </p:nvSpPr>
        <p:spPr>
          <a:xfrm>
            <a:off x="3375542" y="4179285"/>
            <a:ext cx="328729" cy="32872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83221" y="4232226"/>
            <a:ext cx="118075" cy="222846"/>
          </a:xfrm>
          <a:custGeom>
            <a:avLst/>
            <a:gdLst>
              <a:gd name="T0" fmla="*/ 5 w 53"/>
              <a:gd name="T1" fmla="*/ 7 h 100"/>
              <a:gd name="T2" fmla="*/ 47 w 53"/>
              <a:gd name="T3" fmla="*/ 59 h 100"/>
              <a:gd name="T4" fmla="*/ 47 w 53"/>
              <a:gd name="T5" fmla="*/ 6 h 100"/>
              <a:gd name="T6" fmla="*/ 0 w 53"/>
              <a:gd name="T7" fmla="*/ 3 h 100"/>
              <a:gd name="T8" fmla="*/ 51 w 53"/>
              <a:gd name="T9" fmla="*/ 100 h 100"/>
              <a:gd name="T10" fmla="*/ 51 w 53"/>
              <a:gd name="T11" fmla="*/ 0 h 100"/>
              <a:gd name="T12" fmla="*/ 31 w 53"/>
              <a:gd name="T13" fmla="*/ 3 h 100"/>
              <a:gd name="T14" fmla="*/ 28 w 53"/>
              <a:gd name="T15" fmla="*/ 1 h 100"/>
              <a:gd name="T16" fmla="*/ 27 w 53"/>
              <a:gd name="T17" fmla="*/ 2 h 100"/>
              <a:gd name="T18" fmla="*/ 26 w 53"/>
              <a:gd name="T19" fmla="*/ 2 h 100"/>
              <a:gd name="T20" fmla="*/ 25 w 53"/>
              <a:gd name="T21" fmla="*/ 1 h 100"/>
              <a:gd name="T22" fmla="*/ 23 w 53"/>
              <a:gd name="T23" fmla="*/ 3 h 100"/>
              <a:gd name="T24" fmla="*/ 5 w 53"/>
              <a:gd name="T25" fmla="*/ 64 h 100"/>
              <a:gd name="T26" fmla="*/ 8 w 53"/>
              <a:gd name="T27" fmla="*/ 69 h 100"/>
              <a:gd name="T28" fmla="*/ 19 w 53"/>
              <a:gd name="T29" fmla="*/ 76 h 100"/>
              <a:gd name="T30" fmla="*/ 7 w 53"/>
              <a:gd name="T31" fmla="*/ 76 h 100"/>
              <a:gd name="T32" fmla="*/ 16 w 53"/>
              <a:gd name="T33" fmla="*/ 71 h 100"/>
              <a:gd name="T34" fmla="*/ 9 w 53"/>
              <a:gd name="T35" fmla="*/ 81 h 100"/>
              <a:gd name="T36" fmla="*/ 19 w 53"/>
              <a:gd name="T37" fmla="*/ 85 h 100"/>
              <a:gd name="T38" fmla="*/ 7 w 53"/>
              <a:gd name="T39" fmla="*/ 85 h 100"/>
              <a:gd name="T40" fmla="*/ 17 w 53"/>
              <a:gd name="T41" fmla="*/ 96 h 100"/>
              <a:gd name="T42" fmla="*/ 7 w 53"/>
              <a:gd name="T43" fmla="*/ 92 h 100"/>
              <a:gd name="T44" fmla="*/ 19 w 53"/>
              <a:gd name="T45" fmla="*/ 92 h 100"/>
              <a:gd name="T46" fmla="*/ 30 w 53"/>
              <a:gd name="T47" fmla="*/ 71 h 100"/>
              <a:gd name="T48" fmla="*/ 30 w 53"/>
              <a:gd name="T49" fmla="*/ 78 h 100"/>
              <a:gd name="T50" fmla="*/ 21 w 53"/>
              <a:gd name="T51" fmla="*/ 74 h 100"/>
              <a:gd name="T52" fmla="*/ 21 w 53"/>
              <a:gd name="T53" fmla="*/ 65 h 100"/>
              <a:gd name="T54" fmla="*/ 32 w 53"/>
              <a:gd name="T55" fmla="*/ 65 h 100"/>
              <a:gd name="T56" fmla="*/ 24 w 53"/>
              <a:gd name="T57" fmla="*/ 70 h 100"/>
              <a:gd name="T58" fmla="*/ 30 w 53"/>
              <a:gd name="T59" fmla="*/ 81 h 100"/>
              <a:gd name="T60" fmla="*/ 30 w 53"/>
              <a:gd name="T61" fmla="*/ 87 h 100"/>
              <a:gd name="T62" fmla="*/ 21 w 53"/>
              <a:gd name="T63" fmla="*/ 83 h 100"/>
              <a:gd name="T64" fmla="*/ 30 w 53"/>
              <a:gd name="T65" fmla="*/ 96 h 100"/>
              <a:gd name="T66" fmla="*/ 21 w 53"/>
              <a:gd name="T67" fmla="*/ 92 h 100"/>
              <a:gd name="T68" fmla="*/ 33 w 53"/>
              <a:gd name="T69" fmla="*/ 92 h 100"/>
              <a:gd name="T70" fmla="*/ 44 w 53"/>
              <a:gd name="T71" fmla="*/ 81 h 100"/>
              <a:gd name="T72" fmla="*/ 44 w 53"/>
              <a:gd name="T73" fmla="*/ 87 h 100"/>
              <a:gd name="T74" fmla="*/ 34 w 53"/>
              <a:gd name="T75" fmla="*/ 83 h 100"/>
              <a:gd name="T76" fmla="*/ 34 w 53"/>
              <a:gd name="T77" fmla="*/ 74 h 100"/>
              <a:gd name="T78" fmla="*/ 47 w 53"/>
              <a:gd name="T79" fmla="*/ 74 h 100"/>
              <a:gd name="T80" fmla="*/ 37 w 53"/>
              <a:gd name="T81" fmla="*/ 78 h 100"/>
              <a:gd name="T82" fmla="*/ 44 w 53"/>
              <a:gd name="T83" fmla="*/ 96 h 100"/>
              <a:gd name="T84" fmla="*/ 35 w 53"/>
              <a:gd name="T85" fmla="*/ 92 h 100"/>
              <a:gd name="T86" fmla="*/ 47 w 53"/>
              <a:gd name="T87" fmla="*/ 92 h 100"/>
              <a:gd name="T88" fmla="*/ 37 w 53"/>
              <a:gd name="T89" fmla="*/ 68 h 100"/>
              <a:gd name="T90" fmla="*/ 45 w 53"/>
              <a:gd name="T91" fmla="*/ 69 h 100"/>
              <a:gd name="T92" fmla="*/ 6 w 53"/>
              <a:gd name="T93" fmla="*/ 60 h 100"/>
              <a:gd name="T94" fmla="*/ 6 w 53"/>
              <a:gd name="T95" fmla="*/ 4 h 100"/>
              <a:gd name="T96" fmla="*/ 50 w 53"/>
              <a:gd name="T97" fmla="*/ 57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3" h="100">
                <a:moveTo>
                  <a:pt x="47" y="6"/>
                </a:moveTo>
                <a:cubicBezTo>
                  <a:pt x="6" y="6"/>
                  <a:pt x="6" y="6"/>
                  <a:pt x="6" y="6"/>
                </a:cubicBezTo>
                <a:cubicBezTo>
                  <a:pt x="5" y="6"/>
                  <a:pt x="5" y="6"/>
                  <a:pt x="5" y="7"/>
                </a:cubicBezTo>
                <a:cubicBezTo>
                  <a:pt x="5" y="57"/>
                  <a:pt x="5" y="57"/>
                  <a:pt x="5" y="57"/>
                </a:cubicBezTo>
                <a:cubicBezTo>
                  <a:pt x="5" y="58"/>
                  <a:pt x="5" y="59"/>
                  <a:pt x="6" y="59"/>
                </a:cubicBezTo>
                <a:cubicBezTo>
                  <a:pt x="47" y="59"/>
                  <a:pt x="47" y="59"/>
                  <a:pt x="47" y="59"/>
                </a:cubicBezTo>
                <a:cubicBezTo>
                  <a:pt x="48" y="59"/>
                  <a:pt x="48" y="58"/>
                  <a:pt x="48" y="57"/>
                </a:cubicBezTo>
                <a:cubicBezTo>
                  <a:pt x="48" y="7"/>
                  <a:pt x="48" y="7"/>
                  <a:pt x="48" y="7"/>
                </a:cubicBezTo>
                <a:cubicBezTo>
                  <a:pt x="48" y="6"/>
                  <a:pt x="48" y="6"/>
                  <a:pt x="47" y="6"/>
                </a:cubicBezTo>
                <a:close/>
                <a:moveTo>
                  <a:pt x="51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9"/>
                  <a:pt x="1" y="100"/>
                  <a:pt x="3" y="100"/>
                </a:cubicBezTo>
                <a:cubicBezTo>
                  <a:pt x="51" y="100"/>
                  <a:pt x="51" y="100"/>
                  <a:pt x="51" y="100"/>
                </a:cubicBezTo>
                <a:cubicBezTo>
                  <a:pt x="52" y="100"/>
                  <a:pt x="53" y="99"/>
                  <a:pt x="53" y="97"/>
                </a:cubicBezTo>
                <a:cubicBezTo>
                  <a:pt x="53" y="3"/>
                  <a:pt x="53" y="3"/>
                  <a:pt x="53" y="3"/>
                </a:cubicBezTo>
                <a:cubicBezTo>
                  <a:pt x="53" y="1"/>
                  <a:pt x="52" y="0"/>
                  <a:pt x="51" y="0"/>
                </a:cubicBezTo>
                <a:close/>
                <a:moveTo>
                  <a:pt x="31" y="1"/>
                </a:moveTo>
                <a:cubicBezTo>
                  <a:pt x="31" y="1"/>
                  <a:pt x="31" y="1"/>
                  <a:pt x="31" y="2"/>
                </a:cubicBezTo>
                <a:cubicBezTo>
                  <a:pt x="31" y="2"/>
                  <a:pt x="31" y="3"/>
                  <a:pt x="31" y="3"/>
                </a:cubicBezTo>
                <a:cubicBezTo>
                  <a:pt x="30" y="3"/>
                  <a:pt x="30" y="2"/>
                  <a:pt x="30" y="2"/>
                </a:cubicBezTo>
                <a:cubicBezTo>
                  <a:pt x="30" y="1"/>
                  <a:pt x="30" y="1"/>
                  <a:pt x="31" y="1"/>
                </a:cubicBezTo>
                <a:close/>
                <a:moveTo>
                  <a:pt x="28" y="1"/>
                </a:moveTo>
                <a:cubicBezTo>
                  <a:pt x="28" y="1"/>
                  <a:pt x="29" y="1"/>
                  <a:pt x="29" y="2"/>
                </a:cubicBezTo>
                <a:cubicBezTo>
                  <a:pt x="29" y="2"/>
                  <a:pt x="28" y="3"/>
                  <a:pt x="28" y="3"/>
                </a:cubicBezTo>
                <a:cubicBezTo>
                  <a:pt x="27" y="3"/>
                  <a:pt x="27" y="2"/>
                  <a:pt x="27" y="2"/>
                </a:cubicBezTo>
                <a:cubicBezTo>
                  <a:pt x="27" y="1"/>
                  <a:pt x="27" y="1"/>
                  <a:pt x="28" y="1"/>
                </a:cubicBezTo>
                <a:close/>
                <a:moveTo>
                  <a:pt x="25" y="1"/>
                </a:moveTo>
                <a:cubicBezTo>
                  <a:pt x="26" y="1"/>
                  <a:pt x="26" y="1"/>
                  <a:pt x="26" y="2"/>
                </a:cubicBezTo>
                <a:cubicBezTo>
                  <a:pt x="26" y="2"/>
                  <a:pt x="26" y="3"/>
                  <a:pt x="25" y="3"/>
                </a:cubicBezTo>
                <a:cubicBezTo>
                  <a:pt x="25" y="3"/>
                  <a:pt x="24" y="2"/>
                  <a:pt x="24" y="2"/>
                </a:cubicBezTo>
                <a:cubicBezTo>
                  <a:pt x="24" y="1"/>
                  <a:pt x="25" y="1"/>
                  <a:pt x="25" y="1"/>
                </a:cubicBezTo>
                <a:close/>
                <a:moveTo>
                  <a:pt x="23" y="1"/>
                </a:moveTo>
                <a:cubicBezTo>
                  <a:pt x="23" y="1"/>
                  <a:pt x="23" y="1"/>
                  <a:pt x="23" y="2"/>
                </a:cubicBezTo>
                <a:cubicBezTo>
                  <a:pt x="23" y="2"/>
                  <a:pt x="23" y="3"/>
                  <a:pt x="23" y="3"/>
                </a:cubicBezTo>
                <a:cubicBezTo>
                  <a:pt x="22" y="3"/>
                  <a:pt x="22" y="2"/>
                  <a:pt x="22" y="2"/>
                </a:cubicBezTo>
                <a:cubicBezTo>
                  <a:pt x="22" y="1"/>
                  <a:pt x="22" y="1"/>
                  <a:pt x="23" y="1"/>
                </a:cubicBezTo>
                <a:close/>
                <a:moveTo>
                  <a:pt x="5" y="64"/>
                </a:moveTo>
                <a:cubicBezTo>
                  <a:pt x="6" y="62"/>
                  <a:pt x="7" y="61"/>
                  <a:pt x="10" y="62"/>
                </a:cubicBezTo>
                <a:cubicBezTo>
                  <a:pt x="13" y="63"/>
                  <a:pt x="17" y="66"/>
                  <a:pt x="16" y="68"/>
                </a:cubicBezTo>
                <a:cubicBezTo>
                  <a:pt x="16" y="70"/>
                  <a:pt x="11" y="70"/>
                  <a:pt x="8" y="69"/>
                </a:cubicBezTo>
                <a:cubicBezTo>
                  <a:pt x="5" y="68"/>
                  <a:pt x="5" y="66"/>
                  <a:pt x="5" y="64"/>
                </a:cubicBezTo>
                <a:close/>
                <a:moveTo>
                  <a:pt x="19" y="74"/>
                </a:moveTo>
                <a:cubicBezTo>
                  <a:pt x="19" y="76"/>
                  <a:pt x="19" y="76"/>
                  <a:pt x="19" y="76"/>
                </a:cubicBezTo>
                <a:cubicBezTo>
                  <a:pt x="19" y="77"/>
                  <a:pt x="18" y="78"/>
                  <a:pt x="16" y="78"/>
                </a:cubicBezTo>
                <a:cubicBezTo>
                  <a:pt x="9" y="78"/>
                  <a:pt x="9" y="78"/>
                  <a:pt x="9" y="78"/>
                </a:cubicBezTo>
                <a:cubicBezTo>
                  <a:pt x="8" y="78"/>
                  <a:pt x="7" y="77"/>
                  <a:pt x="7" y="76"/>
                </a:cubicBezTo>
                <a:cubicBezTo>
                  <a:pt x="7" y="74"/>
                  <a:pt x="7" y="74"/>
                  <a:pt x="7" y="74"/>
                </a:cubicBezTo>
                <a:cubicBezTo>
                  <a:pt x="7" y="73"/>
                  <a:pt x="8" y="71"/>
                  <a:pt x="9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18" y="71"/>
                  <a:pt x="19" y="73"/>
                  <a:pt x="19" y="74"/>
                </a:cubicBezTo>
                <a:close/>
                <a:moveTo>
                  <a:pt x="7" y="83"/>
                </a:moveTo>
                <a:cubicBezTo>
                  <a:pt x="7" y="82"/>
                  <a:pt x="8" y="81"/>
                  <a:pt x="9" y="81"/>
                </a:cubicBezTo>
                <a:cubicBezTo>
                  <a:pt x="16" y="81"/>
                  <a:pt x="16" y="81"/>
                  <a:pt x="16" y="81"/>
                </a:cubicBezTo>
                <a:cubicBezTo>
                  <a:pt x="18" y="81"/>
                  <a:pt x="19" y="82"/>
                  <a:pt x="19" y="83"/>
                </a:cubicBezTo>
                <a:cubicBezTo>
                  <a:pt x="19" y="85"/>
                  <a:pt x="19" y="85"/>
                  <a:pt x="19" y="85"/>
                </a:cubicBezTo>
                <a:cubicBezTo>
                  <a:pt x="19" y="86"/>
                  <a:pt x="18" y="87"/>
                  <a:pt x="16" y="87"/>
                </a:cubicBezTo>
                <a:cubicBezTo>
                  <a:pt x="9" y="87"/>
                  <a:pt x="9" y="87"/>
                  <a:pt x="9" y="87"/>
                </a:cubicBezTo>
                <a:cubicBezTo>
                  <a:pt x="8" y="87"/>
                  <a:pt x="7" y="86"/>
                  <a:pt x="7" y="85"/>
                </a:cubicBezTo>
                <a:lnTo>
                  <a:pt x="7" y="83"/>
                </a:lnTo>
                <a:close/>
                <a:moveTo>
                  <a:pt x="19" y="94"/>
                </a:moveTo>
                <a:cubicBezTo>
                  <a:pt x="19" y="95"/>
                  <a:pt x="18" y="96"/>
                  <a:pt x="17" y="96"/>
                </a:cubicBezTo>
                <a:cubicBezTo>
                  <a:pt x="9" y="96"/>
                  <a:pt x="9" y="96"/>
                  <a:pt x="9" y="96"/>
                </a:cubicBezTo>
                <a:cubicBezTo>
                  <a:pt x="8" y="96"/>
                  <a:pt x="7" y="95"/>
                  <a:pt x="7" y="94"/>
                </a:cubicBezTo>
                <a:cubicBezTo>
                  <a:pt x="7" y="92"/>
                  <a:pt x="7" y="92"/>
                  <a:pt x="7" y="92"/>
                </a:cubicBezTo>
                <a:cubicBezTo>
                  <a:pt x="7" y="91"/>
                  <a:pt x="8" y="90"/>
                  <a:pt x="9" y="90"/>
                </a:cubicBezTo>
                <a:cubicBezTo>
                  <a:pt x="17" y="90"/>
                  <a:pt x="17" y="90"/>
                  <a:pt x="17" y="90"/>
                </a:cubicBezTo>
                <a:cubicBezTo>
                  <a:pt x="18" y="90"/>
                  <a:pt x="19" y="91"/>
                  <a:pt x="19" y="92"/>
                </a:cubicBezTo>
                <a:lnTo>
                  <a:pt x="19" y="94"/>
                </a:lnTo>
                <a:close/>
                <a:moveTo>
                  <a:pt x="23" y="71"/>
                </a:moveTo>
                <a:cubicBezTo>
                  <a:pt x="30" y="71"/>
                  <a:pt x="30" y="71"/>
                  <a:pt x="30" y="71"/>
                </a:cubicBezTo>
                <a:cubicBezTo>
                  <a:pt x="32" y="71"/>
                  <a:pt x="33" y="73"/>
                  <a:pt x="33" y="74"/>
                </a:cubicBezTo>
                <a:cubicBezTo>
                  <a:pt x="33" y="76"/>
                  <a:pt x="33" y="76"/>
                  <a:pt x="33" y="76"/>
                </a:cubicBezTo>
                <a:cubicBezTo>
                  <a:pt x="33" y="77"/>
                  <a:pt x="32" y="78"/>
                  <a:pt x="30" y="78"/>
                </a:cubicBezTo>
                <a:cubicBezTo>
                  <a:pt x="23" y="78"/>
                  <a:pt x="23" y="78"/>
                  <a:pt x="23" y="78"/>
                </a:cubicBezTo>
                <a:cubicBezTo>
                  <a:pt x="22" y="78"/>
                  <a:pt x="21" y="77"/>
                  <a:pt x="21" y="76"/>
                </a:cubicBezTo>
                <a:cubicBezTo>
                  <a:pt x="21" y="74"/>
                  <a:pt x="21" y="74"/>
                  <a:pt x="21" y="74"/>
                </a:cubicBezTo>
                <a:cubicBezTo>
                  <a:pt x="21" y="73"/>
                  <a:pt x="22" y="71"/>
                  <a:pt x="23" y="71"/>
                </a:cubicBezTo>
                <a:close/>
                <a:moveTo>
                  <a:pt x="21" y="67"/>
                </a:moveTo>
                <a:cubicBezTo>
                  <a:pt x="21" y="65"/>
                  <a:pt x="21" y="65"/>
                  <a:pt x="21" y="65"/>
                </a:cubicBezTo>
                <a:cubicBezTo>
                  <a:pt x="21" y="63"/>
                  <a:pt x="23" y="62"/>
                  <a:pt x="24" y="62"/>
                </a:cubicBezTo>
                <a:cubicBezTo>
                  <a:pt x="29" y="62"/>
                  <a:pt x="29" y="62"/>
                  <a:pt x="29" y="62"/>
                </a:cubicBezTo>
                <a:cubicBezTo>
                  <a:pt x="30" y="62"/>
                  <a:pt x="32" y="63"/>
                  <a:pt x="32" y="65"/>
                </a:cubicBezTo>
                <a:cubicBezTo>
                  <a:pt x="32" y="67"/>
                  <a:pt x="32" y="67"/>
                  <a:pt x="32" y="67"/>
                </a:cubicBezTo>
                <a:cubicBezTo>
                  <a:pt x="32" y="69"/>
                  <a:pt x="30" y="70"/>
                  <a:pt x="29" y="70"/>
                </a:cubicBezTo>
                <a:cubicBezTo>
                  <a:pt x="24" y="70"/>
                  <a:pt x="24" y="70"/>
                  <a:pt x="24" y="70"/>
                </a:cubicBezTo>
                <a:cubicBezTo>
                  <a:pt x="23" y="70"/>
                  <a:pt x="21" y="69"/>
                  <a:pt x="21" y="67"/>
                </a:cubicBezTo>
                <a:close/>
                <a:moveTo>
                  <a:pt x="23" y="81"/>
                </a:moveTo>
                <a:cubicBezTo>
                  <a:pt x="30" y="81"/>
                  <a:pt x="30" y="81"/>
                  <a:pt x="30" y="81"/>
                </a:cubicBezTo>
                <a:cubicBezTo>
                  <a:pt x="32" y="81"/>
                  <a:pt x="33" y="82"/>
                  <a:pt x="33" y="83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6"/>
                  <a:pt x="32" y="87"/>
                  <a:pt x="30" y="87"/>
                </a:cubicBezTo>
                <a:cubicBezTo>
                  <a:pt x="23" y="87"/>
                  <a:pt x="23" y="87"/>
                  <a:pt x="23" y="87"/>
                </a:cubicBezTo>
                <a:cubicBezTo>
                  <a:pt x="22" y="87"/>
                  <a:pt x="21" y="86"/>
                  <a:pt x="21" y="85"/>
                </a:cubicBezTo>
                <a:cubicBezTo>
                  <a:pt x="21" y="83"/>
                  <a:pt x="21" y="83"/>
                  <a:pt x="21" y="83"/>
                </a:cubicBezTo>
                <a:cubicBezTo>
                  <a:pt x="21" y="82"/>
                  <a:pt x="22" y="81"/>
                  <a:pt x="23" y="81"/>
                </a:cubicBezTo>
                <a:close/>
                <a:moveTo>
                  <a:pt x="33" y="94"/>
                </a:moveTo>
                <a:cubicBezTo>
                  <a:pt x="33" y="95"/>
                  <a:pt x="32" y="96"/>
                  <a:pt x="30" y="96"/>
                </a:cubicBezTo>
                <a:cubicBezTo>
                  <a:pt x="23" y="96"/>
                  <a:pt x="23" y="96"/>
                  <a:pt x="23" y="96"/>
                </a:cubicBezTo>
                <a:cubicBezTo>
                  <a:pt x="22" y="96"/>
                  <a:pt x="21" y="95"/>
                  <a:pt x="21" y="94"/>
                </a:cubicBezTo>
                <a:cubicBezTo>
                  <a:pt x="21" y="92"/>
                  <a:pt x="21" y="92"/>
                  <a:pt x="21" y="92"/>
                </a:cubicBezTo>
                <a:cubicBezTo>
                  <a:pt x="21" y="91"/>
                  <a:pt x="22" y="90"/>
                  <a:pt x="23" y="90"/>
                </a:cubicBezTo>
                <a:cubicBezTo>
                  <a:pt x="30" y="90"/>
                  <a:pt x="30" y="90"/>
                  <a:pt x="30" y="90"/>
                </a:cubicBezTo>
                <a:cubicBezTo>
                  <a:pt x="32" y="90"/>
                  <a:pt x="33" y="91"/>
                  <a:pt x="33" y="92"/>
                </a:cubicBezTo>
                <a:lnTo>
                  <a:pt x="33" y="94"/>
                </a:lnTo>
                <a:close/>
                <a:moveTo>
                  <a:pt x="37" y="81"/>
                </a:moveTo>
                <a:cubicBezTo>
                  <a:pt x="44" y="81"/>
                  <a:pt x="44" y="81"/>
                  <a:pt x="44" y="81"/>
                </a:cubicBezTo>
                <a:cubicBezTo>
                  <a:pt x="46" y="81"/>
                  <a:pt x="47" y="82"/>
                  <a:pt x="47" y="83"/>
                </a:cubicBezTo>
                <a:cubicBezTo>
                  <a:pt x="47" y="85"/>
                  <a:pt x="47" y="85"/>
                  <a:pt x="47" y="85"/>
                </a:cubicBezTo>
                <a:cubicBezTo>
                  <a:pt x="47" y="86"/>
                  <a:pt x="46" y="87"/>
                  <a:pt x="44" y="87"/>
                </a:cubicBezTo>
                <a:cubicBezTo>
                  <a:pt x="37" y="87"/>
                  <a:pt x="37" y="87"/>
                  <a:pt x="37" y="87"/>
                </a:cubicBezTo>
                <a:cubicBezTo>
                  <a:pt x="36" y="87"/>
                  <a:pt x="34" y="86"/>
                  <a:pt x="34" y="85"/>
                </a:cubicBezTo>
                <a:cubicBezTo>
                  <a:pt x="34" y="83"/>
                  <a:pt x="34" y="83"/>
                  <a:pt x="34" y="83"/>
                </a:cubicBezTo>
                <a:cubicBezTo>
                  <a:pt x="34" y="82"/>
                  <a:pt x="36" y="81"/>
                  <a:pt x="37" y="81"/>
                </a:cubicBezTo>
                <a:close/>
                <a:moveTo>
                  <a:pt x="34" y="76"/>
                </a:moveTo>
                <a:cubicBezTo>
                  <a:pt x="34" y="74"/>
                  <a:pt x="34" y="74"/>
                  <a:pt x="34" y="74"/>
                </a:cubicBezTo>
                <a:cubicBezTo>
                  <a:pt x="34" y="73"/>
                  <a:pt x="36" y="71"/>
                  <a:pt x="37" y="71"/>
                </a:cubicBezTo>
                <a:cubicBezTo>
                  <a:pt x="44" y="71"/>
                  <a:pt x="44" y="71"/>
                  <a:pt x="44" y="71"/>
                </a:cubicBezTo>
                <a:cubicBezTo>
                  <a:pt x="46" y="71"/>
                  <a:pt x="47" y="73"/>
                  <a:pt x="47" y="74"/>
                </a:cubicBezTo>
                <a:cubicBezTo>
                  <a:pt x="47" y="76"/>
                  <a:pt x="47" y="76"/>
                  <a:pt x="47" y="76"/>
                </a:cubicBezTo>
                <a:cubicBezTo>
                  <a:pt x="47" y="77"/>
                  <a:pt x="46" y="78"/>
                  <a:pt x="44" y="78"/>
                </a:cubicBezTo>
                <a:cubicBezTo>
                  <a:pt x="37" y="78"/>
                  <a:pt x="37" y="78"/>
                  <a:pt x="37" y="78"/>
                </a:cubicBezTo>
                <a:cubicBezTo>
                  <a:pt x="36" y="78"/>
                  <a:pt x="34" y="77"/>
                  <a:pt x="34" y="76"/>
                </a:cubicBezTo>
                <a:close/>
                <a:moveTo>
                  <a:pt x="47" y="94"/>
                </a:moveTo>
                <a:cubicBezTo>
                  <a:pt x="47" y="95"/>
                  <a:pt x="46" y="96"/>
                  <a:pt x="44" y="96"/>
                </a:cubicBezTo>
                <a:cubicBezTo>
                  <a:pt x="37" y="96"/>
                  <a:pt x="37" y="96"/>
                  <a:pt x="37" y="96"/>
                </a:cubicBezTo>
                <a:cubicBezTo>
                  <a:pt x="36" y="96"/>
                  <a:pt x="35" y="95"/>
                  <a:pt x="35" y="94"/>
                </a:cubicBezTo>
                <a:cubicBezTo>
                  <a:pt x="35" y="92"/>
                  <a:pt x="35" y="92"/>
                  <a:pt x="35" y="92"/>
                </a:cubicBezTo>
                <a:cubicBezTo>
                  <a:pt x="35" y="91"/>
                  <a:pt x="36" y="90"/>
                  <a:pt x="37" y="90"/>
                </a:cubicBezTo>
                <a:cubicBezTo>
                  <a:pt x="44" y="90"/>
                  <a:pt x="44" y="90"/>
                  <a:pt x="44" y="90"/>
                </a:cubicBezTo>
                <a:cubicBezTo>
                  <a:pt x="46" y="90"/>
                  <a:pt x="47" y="91"/>
                  <a:pt x="47" y="92"/>
                </a:cubicBezTo>
                <a:lnTo>
                  <a:pt x="47" y="94"/>
                </a:lnTo>
                <a:close/>
                <a:moveTo>
                  <a:pt x="45" y="69"/>
                </a:moveTo>
                <a:cubicBezTo>
                  <a:pt x="42" y="70"/>
                  <a:pt x="38" y="70"/>
                  <a:pt x="37" y="68"/>
                </a:cubicBezTo>
                <a:cubicBezTo>
                  <a:pt x="36" y="66"/>
                  <a:pt x="40" y="63"/>
                  <a:pt x="43" y="62"/>
                </a:cubicBezTo>
                <a:cubicBezTo>
                  <a:pt x="46" y="61"/>
                  <a:pt x="47" y="62"/>
                  <a:pt x="48" y="64"/>
                </a:cubicBezTo>
                <a:cubicBezTo>
                  <a:pt x="49" y="66"/>
                  <a:pt x="48" y="68"/>
                  <a:pt x="45" y="69"/>
                </a:cubicBezTo>
                <a:close/>
                <a:moveTo>
                  <a:pt x="50" y="57"/>
                </a:moveTo>
                <a:cubicBezTo>
                  <a:pt x="50" y="59"/>
                  <a:pt x="49" y="60"/>
                  <a:pt x="47" y="60"/>
                </a:cubicBezTo>
                <a:cubicBezTo>
                  <a:pt x="6" y="60"/>
                  <a:pt x="6" y="60"/>
                  <a:pt x="6" y="60"/>
                </a:cubicBezTo>
                <a:cubicBezTo>
                  <a:pt x="4" y="60"/>
                  <a:pt x="3" y="59"/>
                  <a:pt x="3" y="57"/>
                </a:cubicBezTo>
                <a:cubicBezTo>
                  <a:pt x="3" y="7"/>
                  <a:pt x="3" y="7"/>
                  <a:pt x="3" y="7"/>
                </a:cubicBezTo>
                <a:cubicBezTo>
                  <a:pt x="3" y="5"/>
                  <a:pt x="4" y="4"/>
                  <a:pt x="6" y="4"/>
                </a:cubicBezTo>
                <a:cubicBezTo>
                  <a:pt x="47" y="4"/>
                  <a:pt x="47" y="4"/>
                  <a:pt x="47" y="4"/>
                </a:cubicBezTo>
                <a:cubicBezTo>
                  <a:pt x="49" y="4"/>
                  <a:pt x="50" y="5"/>
                  <a:pt x="50" y="7"/>
                </a:cubicBezTo>
                <a:lnTo>
                  <a:pt x="50" y="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97" name="出自【趣你的PPT】(微信:qunideppt)：最优质的PPT资源库"/>
          <p:cNvCxnSpPr/>
          <p:nvPr/>
        </p:nvCxnSpPr>
        <p:spPr>
          <a:xfrm>
            <a:off x="7047618" y="4204026"/>
            <a:ext cx="0" cy="143190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出自【趣你的PPT】(微信:qunideppt)：最优质的PPT资源库"/>
          <p:cNvSpPr/>
          <p:nvPr/>
        </p:nvSpPr>
        <p:spPr>
          <a:xfrm>
            <a:off x="9068868" y="2796017"/>
            <a:ext cx="855722" cy="277288"/>
          </a:xfrm>
          <a:prstGeom prst="rect">
            <a:avLst/>
          </a:prstGeom>
          <a:solidFill>
            <a:srgbClr val="0D0D0D"/>
          </a:solidFill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3318383" y="2766360"/>
            <a:ext cx="10800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algn="ctr"/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工作</a:t>
            </a:r>
            <a:r>
              <a:rPr lang="zh-CN" altLang="en-US" dirty="0" smtClean="0">
                <a:solidFill>
                  <a:schemeClr val="bg1"/>
                </a:solidFill>
                <a:sym typeface="Arial" panose="020B0604020202020204" pitchFamily="34" charset="0"/>
              </a:rPr>
              <a:t>年限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316457" y="2766565"/>
            <a:ext cx="6444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algn="ctr"/>
            <a:r>
              <a:rPr lang="zh-CN" altLang="en-US" dirty="0" smtClean="0">
                <a:solidFill>
                  <a:schemeClr val="bg1"/>
                </a:solidFill>
                <a:sym typeface="Arial" panose="020B0604020202020204" pitchFamily="34" charset="0"/>
              </a:rPr>
              <a:t>籍贯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9099014" y="2764305"/>
            <a:ext cx="8066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pPr algn="ctr"/>
            <a:r>
              <a:rPr lang="zh-CN" altLang="en-US" dirty="0" smtClean="0">
                <a:solidFill>
                  <a:schemeClr val="bg1"/>
                </a:solidFill>
                <a:sym typeface="Arial" panose="020B0604020202020204" pitchFamily="34" charset="0"/>
              </a:rPr>
              <a:t>专业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 txBox="1"/>
          <p:nvPr/>
        </p:nvSpPr>
        <p:spPr>
          <a:xfrm>
            <a:off x="7128862" y="2709540"/>
            <a:ext cx="7489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北京</a:t>
            </a:r>
          </a:p>
        </p:txBody>
      </p:sp>
      <p:sp>
        <p:nvSpPr>
          <p:cNvPr id="28" name="出自【趣你的PPT】(微信:qunideppt)：最优质的PPT资源库"/>
          <p:cNvSpPr txBox="1"/>
          <p:nvPr/>
        </p:nvSpPr>
        <p:spPr>
          <a:xfrm>
            <a:off x="4344391" y="2709540"/>
            <a:ext cx="7809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10</a:t>
            </a:r>
            <a:r>
              <a:rPr lang="zh-CN" altLang="en-US" sz="22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年</a:t>
            </a:r>
            <a:endParaRPr lang="zh-CN" altLang="en-US" sz="2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6" name="出自【趣你的PPT】(微信:qunideppt)：最优质的PPT资源库"/>
          <p:cNvSpPr/>
          <p:nvPr/>
        </p:nvSpPr>
        <p:spPr>
          <a:xfrm>
            <a:off x="8509210" y="5157689"/>
            <a:ext cx="328729" cy="32872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txBody>
          <a:bodyPr rtlCol="0" anchor="ctr"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07" name="Group 106出自【趣你的PPT】(微信:qunideppt)：最优质的PPT资源库"/>
          <p:cNvGrpSpPr/>
          <p:nvPr/>
        </p:nvGrpSpPr>
        <p:grpSpPr>
          <a:xfrm>
            <a:off x="8546792" y="5228975"/>
            <a:ext cx="265073" cy="203840"/>
            <a:chOff x="4893117" y="323850"/>
            <a:chExt cx="522288" cy="401638"/>
          </a:xfrm>
          <a:solidFill>
            <a:schemeClr val="bg1"/>
          </a:solidFill>
        </p:grpSpPr>
        <p:sp>
          <p:nvSpPr>
            <p:cNvPr id="10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93117" y="368300"/>
              <a:ext cx="450850" cy="357188"/>
            </a:xfrm>
            <a:custGeom>
              <a:avLst/>
              <a:gdLst>
                <a:gd name="T0" fmla="*/ 99 w 120"/>
                <a:gd name="T1" fmla="*/ 40 h 95"/>
                <a:gd name="T2" fmla="*/ 96 w 120"/>
                <a:gd name="T3" fmla="*/ 36 h 95"/>
                <a:gd name="T4" fmla="*/ 95 w 120"/>
                <a:gd name="T5" fmla="*/ 22 h 95"/>
                <a:gd name="T6" fmla="*/ 70 w 120"/>
                <a:gd name="T7" fmla="*/ 23 h 95"/>
                <a:gd name="T8" fmla="*/ 66 w 120"/>
                <a:gd name="T9" fmla="*/ 16 h 95"/>
                <a:gd name="T10" fmla="*/ 45 w 120"/>
                <a:gd name="T11" fmla="*/ 6 h 95"/>
                <a:gd name="T12" fmla="*/ 11 w 120"/>
                <a:gd name="T13" fmla="*/ 34 h 95"/>
                <a:gd name="T14" fmla="*/ 2 w 120"/>
                <a:gd name="T15" fmla="*/ 60 h 95"/>
                <a:gd name="T16" fmla="*/ 51 w 120"/>
                <a:gd name="T17" fmla="*/ 93 h 95"/>
                <a:gd name="T18" fmla="*/ 111 w 120"/>
                <a:gd name="T19" fmla="*/ 67 h 95"/>
                <a:gd name="T20" fmla="*/ 99 w 120"/>
                <a:gd name="T21" fmla="*/ 40 h 95"/>
                <a:gd name="T22" fmla="*/ 53 w 120"/>
                <a:gd name="T23" fmla="*/ 86 h 95"/>
                <a:gd name="T24" fmla="*/ 14 w 120"/>
                <a:gd name="T25" fmla="*/ 62 h 95"/>
                <a:gd name="T26" fmla="*/ 53 w 120"/>
                <a:gd name="T27" fmla="*/ 35 h 95"/>
                <a:gd name="T28" fmla="*/ 92 w 120"/>
                <a:gd name="T29" fmla="*/ 57 h 95"/>
                <a:gd name="T30" fmla="*/ 53 w 120"/>
                <a:gd name="T31" fmla="*/ 8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95">
                  <a:moveTo>
                    <a:pt x="99" y="40"/>
                  </a:moveTo>
                  <a:cubicBezTo>
                    <a:pt x="94" y="39"/>
                    <a:pt x="96" y="36"/>
                    <a:pt x="96" y="36"/>
                  </a:cubicBezTo>
                  <a:cubicBezTo>
                    <a:pt x="96" y="36"/>
                    <a:pt x="101" y="28"/>
                    <a:pt x="95" y="22"/>
                  </a:cubicBezTo>
                  <a:cubicBezTo>
                    <a:pt x="88" y="14"/>
                    <a:pt x="70" y="23"/>
                    <a:pt x="70" y="23"/>
                  </a:cubicBezTo>
                  <a:cubicBezTo>
                    <a:pt x="63" y="25"/>
                    <a:pt x="65" y="22"/>
                    <a:pt x="66" y="16"/>
                  </a:cubicBezTo>
                  <a:cubicBezTo>
                    <a:pt x="66" y="10"/>
                    <a:pt x="64" y="0"/>
                    <a:pt x="45" y="6"/>
                  </a:cubicBezTo>
                  <a:cubicBezTo>
                    <a:pt x="27" y="12"/>
                    <a:pt x="11" y="34"/>
                    <a:pt x="11" y="34"/>
                  </a:cubicBezTo>
                  <a:cubicBezTo>
                    <a:pt x="0" y="49"/>
                    <a:pt x="2" y="60"/>
                    <a:pt x="2" y="60"/>
                  </a:cubicBezTo>
                  <a:cubicBezTo>
                    <a:pt x="5" y="85"/>
                    <a:pt x="31" y="91"/>
                    <a:pt x="51" y="93"/>
                  </a:cubicBezTo>
                  <a:cubicBezTo>
                    <a:pt x="73" y="95"/>
                    <a:pt x="102" y="86"/>
                    <a:pt x="111" y="67"/>
                  </a:cubicBezTo>
                  <a:cubicBezTo>
                    <a:pt x="120" y="48"/>
                    <a:pt x="104" y="41"/>
                    <a:pt x="99" y="40"/>
                  </a:cubicBezTo>
                  <a:close/>
                  <a:moveTo>
                    <a:pt x="53" y="86"/>
                  </a:moveTo>
                  <a:cubicBezTo>
                    <a:pt x="32" y="87"/>
                    <a:pt x="14" y="76"/>
                    <a:pt x="14" y="62"/>
                  </a:cubicBezTo>
                  <a:cubicBezTo>
                    <a:pt x="14" y="48"/>
                    <a:pt x="32" y="36"/>
                    <a:pt x="53" y="35"/>
                  </a:cubicBezTo>
                  <a:cubicBezTo>
                    <a:pt x="74" y="34"/>
                    <a:pt x="92" y="43"/>
                    <a:pt x="92" y="57"/>
                  </a:cubicBezTo>
                  <a:cubicBezTo>
                    <a:pt x="92" y="72"/>
                    <a:pt x="74" y="85"/>
                    <a:pt x="53" y="8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109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94717" y="527050"/>
              <a:ext cx="176213" cy="157163"/>
            </a:xfrm>
            <a:custGeom>
              <a:avLst/>
              <a:gdLst>
                <a:gd name="T0" fmla="*/ 22 w 47"/>
                <a:gd name="T1" fmla="*/ 3 h 42"/>
                <a:gd name="T2" fmla="*/ 3 w 47"/>
                <a:gd name="T3" fmla="*/ 25 h 42"/>
                <a:gd name="T4" fmla="*/ 9 w 47"/>
                <a:gd name="T5" fmla="*/ 35 h 42"/>
                <a:gd name="T6" fmla="*/ 41 w 47"/>
                <a:gd name="T7" fmla="*/ 29 h 42"/>
                <a:gd name="T8" fmla="*/ 22 w 47"/>
                <a:gd name="T9" fmla="*/ 3 h 42"/>
                <a:gd name="T10" fmla="*/ 16 w 47"/>
                <a:gd name="T11" fmla="*/ 31 h 42"/>
                <a:gd name="T12" fmla="*/ 9 w 47"/>
                <a:gd name="T13" fmla="*/ 26 h 42"/>
                <a:gd name="T14" fmla="*/ 16 w 47"/>
                <a:gd name="T15" fmla="*/ 19 h 42"/>
                <a:gd name="T16" fmla="*/ 24 w 47"/>
                <a:gd name="T17" fmla="*/ 24 h 42"/>
                <a:gd name="T18" fmla="*/ 16 w 47"/>
                <a:gd name="T19" fmla="*/ 31 h 42"/>
                <a:gd name="T20" fmla="*/ 29 w 47"/>
                <a:gd name="T21" fmla="*/ 20 h 42"/>
                <a:gd name="T22" fmla="*/ 25 w 47"/>
                <a:gd name="T23" fmla="*/ 20 h 42"/>
                <a:gd name="T24" fmla="*/ 26 w 47"/>
                <a:gd name="T25" fmla="*/ 16 h 42"/>
                <a:gd name="T26" fmla="*/ 30 w 47"/>
                <a:gd name="T27" fmla="*/ 16 h 42"/>
                <a:gd name="T28" fmla="*/ 29 w 47"/>
                <a:gd name="T29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42">
                  <a:moveTo>
                    <a:pt x="22" y="3"/>
                  </a:moveTo>
                  <a:cubicBezTo>
                    <a:pt x="0" y="5"/>
                    <a:pt x="3" y="25"/>
                    <a:pt x="3" y="25"/>
                  </a:cubicBezTo>
                  <a:cubicBezTo>
                    <a:pt x="3" y="25"/>
                    <a:pt x="3" y="32"/>
                    <a:pt x="9" y="35"/>
                  </a:cubicBezTo>
                  <a:cubicBezTo>
                    <a:pt x="21" y="42"/>
                    <a:pt x="34" y="38"/>
                    <a:pt x="41" y="29"/>
                  </a:cubicBezTo>
                  <a:cubicBezTo>
                    <a:pt x="47" y="21"/>
                    <a:pt x="43" y="0"/>
                    <a:pt x="22" y="3"/>
                  </a:cubicBezTo>
                  <a:close/>
                  <a:moveTo>
                    <a:pt x="16" y="31"/>
                  </a:moveTo>
                  <a:cubicBezTo>
                    <a:pt x="12" y="31"/>
                    <a:pt x="9" y="29"/>
                    <a:pt x="9" y="26"/>
                  </a:cubicBezTo>
                  <a:cubicBezTo>
                    <a:pt x="9" y="22"/>
                    <a:pt x="12" y="19"/>
                    <a:pt x="16" y="19"/>
                  </a:cubicBezTo>
                  <a:cubicBezTo>
                    <a:pt x="21" y="18"/>
                    <a:pt x="24" y="21"/>
                    <a:pt x="24" y="24"/>
                  </a:cubicBezTo>
                  <a:cubicBezTo>
                    <a:pt x="24" y="27"/>
                    <a:pt x="20" y="31"/>
                    <a:pt x="16" y="31"/>
                  </a:cubicBezTo>
                  <a:close/>
                  <a:moveTo>
                    <a:pt x="29" y="20"/>
                  </a:moveTo>
                  <a:cubicBezTo>
                    <a:pt x="28" y="21"/>
                    <a:pt x="26" y="21"/>
                    <a:pt x="25" y="20"/>
                  </a:cubicBezTo>
                  <a:cubicBezTo>
                    <a:pt x="25" y="19"/>
                    <a:pt x="25" y="17"/>
                    <a:pt x="26" y="16"/>
                  </a:cubicBezTo>
                  <a:cubicBezTo>
                    <a:pt x="28" y="15"/>
                    <a:pt x="29" y="15"/>
                    <a:pt x="30" y="16"/>
                  </a:cubicBezTo>
                  <a:cubicBezTo>
                    <a:pt x="31" y="17"/>
                    <a:pt x="30" y="19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11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31255" y="384175"/>
              <a:ext cx="93663" cy="101600"/>
            </a:xfrm>
            <a:custGeom>
              <a:avLst/>
              <a:gdLst>
                <a:gd name="T0" fmla="*/ 19 w 25"/>
                <a:gd name="T1" fmla="*/ 27 h 27"/>
                <a:gd name="T2" fmla="*/ 23 w 25"/>
                <a:gd name="T3" fmla="*/ 24 h 27"/>
                <a:gd name="T4" fmla="*/ 23 w 25"/>
                <a:gd name="T5" fmla="*/ 24 h 27"/>
                <a:gd name="T6" fmla="*/ 3 w 25"/>
                <a:gd name="T7" fmla="*/ 4 h 27"/>
                <a:gd name="T8" fmla="*/ 0 w 25"/>
                <a:gd name="T9" fmla="*/ 8 h 27"/>
                <a:gd name="T10" fmla="*/ 3 w 25"/>
                <a:gd name="T11" fmla="*/ 11 h 27"/>
                <a:gd name="T12" fmla="*/ 16 w 25"/>
                <a:gd name="T13" fmla="*/ 23 h 27"/>
                <a:gd name="T14" fmla="*/ 19 w 25"/>
                <a:gd name="T1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19" y="27"/>
                  </a:moveTo>
                  <a:cubicBezTo>
                    <a:pt x="21" y="27"/>
                    <a:pt x="22" y="26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5" y="0"/>
                    <a:pt x="3" y="4"/>
                    <a:pt x="3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1" y="11"/>
                    <a:pt x="3" y="11"/>
                  </a:cubicBezTo>
                  <a:cubicBezTo>
                    <a:pt x="19" y="8"/>
                    <a:pt x="16" y="23"/>
                    <a:pt x="16" y="23"/>
                  </a:cubicBezTo>
                  <a:cubicBezTo>
                    <a:pt x="16" y="25"/>
                    <a:pt x="17" y="27"/>
                    <a:pt x="19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111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12205" y="323850"/>
              <a:ext cx="203200" cy="187325"/>
            </a:xfrm>
            <a:custGeom>
              <a:avLst/>
              <a:gdLst>
                <a:gd name="T0" fmla="*/ 22 w 54"/>
                <a:gd name="T1" fmla="*/ 2 h 50"/>
                <a:gd name="T2" fmla="*/ 4 w 54"/>
                <a:gd name="T3" fmla="*/ 2 h 50"/>
                <a:gd name="T4" fmla="*/ 3 w 54"/>
                <a:gd name="T5" fmla="*/ 2 h 50"/>
                <a:gd name="T6" fmla="*/ 3 w 54"/>
                <a:gd name="T7" fmla="*/ 2 h 50"/>
                <a:gd name="T8" fmla="*/ 0 w 54"/>
                <a:gd name="T9" fmla="*/ 7 h 50"/>
                <a:gd name="T10" fmla="*/ 5 w 54"/>
                <a:gd name="T11" fmla="*/ 12 h 50"/>
                <a:gd name="T12" fmla="*/ 9 w 54"/>
                <a:gd name="T13" fmla="*/ 11 h 50"/>
                <a:gd name="T14" fmla="*/ 35 w 54"/>
                <a:gd name="T15" fmla="*/ 24 h 50"/>
                <a:gd name="T16" fmla="*/ 36 w 54"/>
                <a:gd name="T17" fmla="*/ 41 h 50"/>
                <a:gd name="T18" fmla="*/ 35 w 54"/>
                <a:gd name="T19" fmla="*/ 46 h 50"/>
                <a:gd name="T20" fmla="*/ 40 w 54"/>
                <a:gd name="T21" fmla="*/ 50 h 50"/>
                <a:gd name="T22" fmla="*/ 45 w 54"/>
                <a:gd name="T23" fmla="*/ 46 h 50"/>
                <a:gd name="T24" fmla="*/ 45 w 54"/>
                <a:gd name="T25" fmla="*/ 46 h 50"/>
                <a:gd name="T26" fmla="*/ 22 w 54"/>
                <a:gd name="T27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50">
                  <a:moveTo>
                    <a:pt x="22" y="2"/>
                  </a:moveTo>
                  <a:cubicBezTo>
                    <a:pt x="14" y="0"/>
                    <a:pt x="6" y="1"/>
                    <a:pt x="4" y="2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3"/>
                    <a:pt x="0" y="5"/>
                    <a:pt x="0" y="7"/>
                  </a:cubicBezTo>
                  <a:cubicBezTo>
                    <a:pt x="0" y="10"/>
                    <a:pt x="2" y="12"/>
                    <a:pt x="5" y="12"/>
                  </a:cubicBezTo>
                  <a:cubicBezTo>
                    <a:pt x="5" y="12"/>
                    <a:pt x="7" y="12"/>
                    <a:pt x="9" y="11"/>
                  </a:cubicBezTo>
                  <a:cubicBezTo>
                    <a:pt x="11" y="10"/>
                    <a:pt x="27" y="11"/>
                    <a:pt x="35" y="24"/>
                  </a:cubicBezTo>
                  <a:cubicBezTo>
                    <a:pt x="39" y="33"/>
                    <a:pt x="37" y="40"/>
                    <a:pt x="36" y="41"/>
                  </a:cubicBezTo>
                  <a:cubicBezTo>
                    <a:pt x="36" y="41"/>
                    <a:pt x="35" y="43"/>
                    <a:pt x="35" y="46"/>
                  </a:cubicBezTo>
                  <a:cubicBezTo>
                    <a:pt x="35" y="49"/>
                    <a:pt x="38" y="50"/>
                    <a:pt x="40" y="50"/>
                  </a:cubicBezTo>
                  <a:cubicBezTo>
                    <a:pt x="43" y="50"/>
                    <a:pt x="45" y="50"/>
                    <a:pt x="45" y="46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54" y="18"/>
                    <a:pt x="35" y="5"/>
                    <a:pt x="22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</p:grpSp>
      <p:sp>
        <p:nvSpPr>
          <p:cNvPr id="112" name="出自【趣你的PPT】(微信:qunideppt)：最优质的PPT资源库"/>
          <p:cNvSpPr txBox="1"/>
          <p:nvPr/>
        </p:nvSpPr>
        <p:spPr>
          <a:xfrm>
            <a:off x="8876499" y="5136349"/>
            <a:ext cx="1800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www.docer.com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74" name="出自【趣你的PPT】(微信:qunideppt)：最优质的PPT资源库"/>
          <p:cNvCxnSpPr/>
          <p:nvPr/>
        </p:nvCxnSpPr>
        <p:spPr>
          <a:xfrm>
            <a:off x="3349941" y="2382442"/>
            <a:ext cx="79040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出自【趣你的PPT】(微信:qunideppt)：最优质的PPT资源库"/>
          <p:cNvCxnSpPr/>
          <p:nvPr/>
        </p:nvCxnSpPr>
        <p:spPr>
          <a:xfrm>
            <a:off x="3349941" y="3505892"/>
            <a:ext cx="79040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325777" y="291736"/>
            <a:ext cx="1609044" cy="1609044"/>
            <a:chOff x="325777" y="291736"/>
            <a:chExt cx="1609044" cy="1609044"/>
          </a:xfrm>
        </p:grpSpPr>
        <p:pic>
          <p:nvPicPr>
            <p:cNvPr id="60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rcRect l="21437" r="23975" b="21761"/>
            <a:stretch>
              <a:fillRect/>
            </a:stretch>
          </p:blipFill>
          <p:spPr>
            <a:xfrm>
              <a:off x="446461" y="403227"/>
              <a:ext cx="1367676" cy="1367282"/>
            </a:xfrm>
            <a:custGeom>
              <a:avLst/>
              <a:gdLst>
                <a:gd name="connsiteX0" fmla="*/ 1860711 w 3764476"/>
                <a:gd name="connsiteY0" fmla="*/ 0 h 3763389"/>
                <a:gd name="connsiteX1" fmla="*/ 1903765 w 3764476"/>
                <a:gd name="connsiteY1" fmla="*/ 0 h 3763389"/>
                <a:gd name="connsiteX2" fmla="*/ 2074686 w 3764476"/>
                <a:gd name="connsiteY2" fmla="*/ 8631 h 3763389"/>
                <a:gd name="connsiteX3" fmla="*/ 3764476 w 3764476"/>
                <a:gd name="connsiteY3" fmla="*/ 1881151 h 3763389"/>
                <a:gd name="connsiteX4" fmla="*/ 1882238 w 3764476"/>
                <a:gd name="connsiteY4" fmla="*/ 3763389 h 3763389"/>
                <a:gd name="connsiteX5" fmla="*/ 0 w 3764476"/>
                <a:gd name="connsiteY5" fmla="*/ 1881151 h 3763389"/>
                <a:gd name="connsiteX6" fmla="*/ 1689790 w 3764476"/>
                <a:gd name="connsiteY6" fmla="*/ 8631 h 376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4476" h="3763389">
                  <a:moveTo>
                    <a:pt x="1860711" y="0"/>
                  </a:moveTo>
                  <a:lnTo>
                    <a:pt x="1903765" y="0"/>
                  </a:lnTo>
                  <a:lnTo>
                    <a:pt x="2074686" y="8631"/>
                  </a:lnTo>
                  <a:cubicBezTo>
                    <a:pt x="3023816" y="105020"/>
                    <a:pt x="3764476" y="906591"/>
                    <a:pt x="3764476" y="1881151"/>
                  </a:cubicBezTo>
                  <a:cubicBezTo>
                    <a:pt x="3764476" y="2920682"/>
                    <a:pt x="2921769" y="3763389"/>
                    <a:pt x="1882238" y="3763389"/>
                  </a:cubicBezTo>
                  <a:cubicBezTo>
                    <a:pt x="842707" y="3763389"/>
                    <a:pt x="0" y="2920682"/>
                    <a:pt x="0" y="1881151"/>
                  </a:cubicBezTo>
                  <a:cubicBezTo>
                    <a:pt x="0" y="906591"/>
                    <a:pt x="740661" y="105020"/>
                    <a:pt x="1689790" y="8631"/>
                  </a:cubicBezTo>
                  <a:close/>
                </a:path>
              </a:pathLst>
            </a:custGeom>
          </p:spPr>
        </p:pic>
        <p:sp>
          <p:nvSpPr>
            <p:cNvPr id="76" name="出自【趣你的PPT】(微信:qunideppt)：最优质的PPT资源库"/>
            <p:cNvSpPr/>
            <p:nvPr/>
          </p:nvSpPr>
          <p:spPr>
            <a:xfrm>
              <a:off x="325777" y="291736"/>
              <a:ext cx="1609044" cy="1609044"/>
            </a:xfrm>
            <a:prstGeom prst="ellipse">
              <a:avLst/>
            </a:prstGeom>
            <a:gradFill flip="none" rotWithShape="1">
              <a:gsLst>
                <a:gs pos="17000">
                  <a:srgbClr val="FFFFFF">
                    <a:alpha val="69000"/>
                  </a:srgbClr>
                </a:gs>
                <a:gs pos="65000">
                  <a:srgbClr val="FFFFFF">
                    <a:alpha val="0"/>
                  </a:srgbClr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5897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出自【趣你的PPT】(微信:qunideppt)：最优质的PPT资源库"/>
          <p:cNvCxnSpPr/>
          <p:nvPr/>
        </p:nvCxnSpPr>
        <p:spPr>
          <a:xfrm>
            <a:off x="6660133" y="0"/>
            <a:ext cx="0" cy="685800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出自【趣你的PPT】(微信:qunideppt)：最优质的PPT资源库"/>
          <p:cNvSpPr/>
          <p:nvPr/>
        </p:nvSpPr>
        <p:spPr>
          <a:xfrm>
            <a:off x="6571233" y="1177891"/>
            <a:ext cx="203200" cy="203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/>
          <p:nvPr/>
        </p:nvSpPr>
        <p:spPr>
          <a:xfrm>
            <a:off x="6571233" y="2552887"/>
            <a:ext cx="203200" cy="203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/>
          <p:nvPr/>
        </p:nvSpPr>
        <p:spPr>
          <a:xfrm>
            <a:off x="6571233" y="3927883"/>
            <a:ext cx="203200" cy="203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/>
          <p:nvPr/>
        </p:nvSpPr>
        <p:spPr>
          <a:xfrm>
            <a:off x="6571233" y="5302879"/>
            <a:ext cx="203200" cy="203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4219918" y="1063172"/>
            <a:ext cx="217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2011.07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6969177" y="1034144"/>
            <a:ext cx="1122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SOHO         </a:t>
            </a:r>
            <a:r>
              <a:rPr lang="zh-CN" alt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 txBox="1"/>
          <p:nvPr/>
        </p:nvSpPr>
        <p:spPr>
          <a:xfrm>
            <a:off x="6969177" y="1469934"/>
            <a:ext cx="42718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4219918" y="2460823"/>
            <a:ext cx="217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2008.07-2011.07 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4219918" y="3872970"/>
            <a:ext cx="217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2007.06-2008.07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4219918" y="5169977"/>
            <a:ext cx="217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2005.04-2007-06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6969177" y="2454183"/>
            <a:ext cx="1818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</a:t>
            </a:r>
            <a:r>
              <a:rPr lang="zh-CN" alt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歌演示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6969177" y="2944235"/>
            <a:ext cx="42718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969177" y="3876495"/>
            <a:ext cx="1920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6969177" y="4247577"/>
            <a:ext cx="42718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6969177" y="5190303"/>
            <a:ext cx="22398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  <a:p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出自【趣你的PPT】(微信:qunideppt)：最优质的PPT资源库"/>
          <p:cNvSpPr txBox="1"/>
          <p:nvPr/>
        </p:nvSpPr>
        <p:spPr>
          <a:xfrm>
            <a:off x="6969177" y="5623061"/>
            <a:ext cx="3495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0" y="2896961"/>
            <a:ext cx="2260599" cy="576364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34092" y="2335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基本信息</a:t>
            </a:r>
            <a:endParaRPr lang="zh-CN" altLang="en-US" b="1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34092" y="29877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教育经历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634092" y="36404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工作实践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634092" y="42931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个人技能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634092" y="49458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荣誉奖励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出自【趣你的PPT】(微信:qunideppt)：最优质的PPT资源库"/>
          <p:cNvSpPr txBox="1"/>
          <p:nvPr/>
        </p:nvSpPr>
        <p:spPr>
          <a:xfrm>
            <a:off x="634092" y="55985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自我评价</a:t>
            </a:r>
          </a:p>
        </p:txBody>
      </p:sp>
      <p:sp>
        <p:nvSpPr>
          <p:cNvPr id="5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1314" y="2387833"/>
            <a:ext cx="249884" cy="269642"/>
          </a:xfrm>
          <a:custGeom>
            <a:avLst/>
            <a:gdLst>
              <a:gd name="T0" fmla="*/ 1971 w 2946"/>
              <a:gd name="T1" fmla="*/ 1613 h 3177"/>
              <a:gd name="T2" fmla="*/ 2279 w 2946"/>
              <a:gd name="T3" fmla="*/ 910 h 3177"/>
              <a:gd name="T4" fmla="*/ 1436 w 2946"/>
              <a:gd name="T5" fmla="*/ 0 h 3177"/>
              <a:gd name="T6" fmla="*/ 593 w 2946"/>
              <a:gd name="T7" fmla="*/ 910 h 3177"/>
              <a:gd name="T8" fmla="*/ 842 w 2946"/>
              <a:gd name="T9" fmla="*/ 1555 h 3177"/>
              <a:gd name="T10" fmla="*/ 1971 w 2946"/>
              <a:gd name="T11" fmla="*/ 1613 h 3177"/>
              <a:gd name="T12" fmla="*/ 2536 w 2946"/>
              <a:gd name="T13" fmla="*/ 2242 h 3177"/>
              <a:gd name="T14" fmla="*/ 2078 w 2946"/>
              <a:gd name="T15" fmla="*/ 1825 h 3177"/>
              <a:gd name="T16" fmla="*/ 745 w 2946"/>
              <a:gd name="T17" fmla="*/ 1814 h 3177"/>
              <a:gd name="T18" fmla="*/ 61 w 2946"/>
              <a:gd name="T19" fmla="*/ 2720 h 3177"/>
              <a:gd name="T20" fmla="*/ 644 w 2946"/>
              <a:gd name="T21" fmla="*/ 3051 h 3177"/>
              <a:gd name="T22" fmla="*/ 2636 w 2946"/>
              <a:gd name="T23" fmla="*/ 2883 h 3177"/>
              <a:gd name="T24" fmla="*/ 2536 w 2946"/>
              <a:gd name="T25" fmla="*/ 2242 h 3177"/>
              <a:gd name="T26" fmla="*/ 2536 w 2946"/>
              <a:gd name="T27" fmla="*/ 2242 h 3177"/>
              <a:gd name="T28" fmla="*/ 2536 w 2946"/>
              <a:gd name="T29" fmla="*/ 2242 h 3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46" h="3177">
                <a:moveTo>
                  <a:pt x="1971" y="1613"/>
                </a:moveTo>
                <a:cubicBezTo>
                  <a:pt x="2159" y="1446"/>
                  <a:pt x="2279" y="1193"/>
                  <a:pt x="2279" y="910"/>
                </a:cubicBezTo>
                <a:cubicBezTo>
                  <a:pt x="2279" y="407"/>
                  <a:pt x="1902" y="0"/>
                  <a:pt x="1436" y="0"/>
                </a:cubicBezTo>
                <a:cubicBezTo>
                  <a:pt x="971" y="0"/>
                  <a:pt x="593" y="407"/>
                  <a:pt x="593" y="910"/>
                </a:cubicBezTo>
                <a:cubicBezTo>
                  <a:pt x="593" y="1162"/>
                  <a:pt x="689" y="1390"/>
                  <a:pt x="842" y="1555"/>
                </a:cubicBezTo>
                <a:cubicBezTo>
                  <a:pt x="861" y="1573"/>
                  <a:pt x="1398" y="2068"/>
                  <a:pt x="1971" y="1613"/>
                </a:cubicBezTo>
                <a:close/>
                <a:moveTo>
                  <a:pt x="2536" y="2242"/>
                </a:moveTo>
                <a:cubicBezTo>
                  <a:pt x="2078" y="1825"/>
                  <a:pt x="2078" y="1825"/>
                  <a:pt x="2078" y="1825"/>
                </a:cubicBezTo>
                <a:cubicBezTo>
                  <a:pt x="1906" y="1965"/>
                  <a:pt x="1419" y="2263"/>
                  <a:pt x="745" y="1814"/>
                </a:cubicBezTo>
                <a:cubicBezTo>
                  <a:pt x="542" y="1970"/>
                  <a:pt x="0" y="2418"/>
                  <a:pt x="61" y="2720"/>
                </a:cubicBezTo>
                <a:cubicBezTo>
                  <a:pt x="61" y="2720"/>
                  <a:pt x="71" y="3036"/>
                  <a:pt x="644" y="3051"/>
                </a:cubicBezTo>
                <a:cubicBezTo>
                  <a:pt x="644" y="3051"/>
                  <a:pt x="2352" y="3177"/>
                  <a:pt x="2636" y="2883"/>
                </a:cubicBezTo>
                <a:cubicBezTo>
                  <a:pt x="2636" y="2883"/>
                  <a:pt x="2946" y="2683"/>
                  <a:pt x="2536" y="2242"/>
                </a:cubicBezTo>
                <a:close/>
                <a:moveTo>
                  <a:pt x="2536" y="2242"/>
                </a:moveTo>
                <a:cubicBezTo>
                  <a:pt x="2536" y="2242"/>
                  <a:pt x="2536" y="2242"/>
                  <a:pt x="2536" y="2242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8551" y="3057791"/>
            <a:ext cx="349149" cy="230389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0 w 62"/>
              <a:gd name="T11" fmla="*/ 23 h 41"/>
              <a:gd name="T12" fmla="*/ 12 w 62"/>
              <a:gd name="T13" fmla="*/ 26 h 41"/>
              <a:gd name="T14" fmla="*/ 10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5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9 w 62"/>
              <a:gd name="T35" fmla="*/ 14 h 41"/>
              <a:gd name="T36" fmla="*/ 1 w 62"/>
              <a:gd name="T37" fmla="*/ 11 h 41"/>
              <a:gd name="T38" fmla="*/ 0 w 62"/>
              <a:gd name="T39" fmla="*/ 11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1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5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7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7"/>
                  <a:pt x="10" y="19"/>
                  <a:pt x="10" y="23"/>
                </a:cubicBezTo>
                <a:cubicBezTo>
                  <a:pt x="11" y="24"/>
                  <a:pt x="12" y="25"/>
                  <a:pt x="12" y="26"/>
                </a:cubicBezTo>
                <a:cubicBezTo>
                  <a:pt x="12" y="27"/>
                  <a:pt x="11" y="28"/>
                  <a:pt x="10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1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4"/>
                  <a:pt x="7" y="23"/>
                </a:cubicBezTo>
                <a:cubicBezTo>
                  <a:pt x="7" y="20"/>
                  <a:pt x="8" y="17"/>
                  <a:pt x="9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10"/>
                  <a:pt x="62" y="10"/>
                  <a:pt x="62" y="11"/>
                </a:cubicBezTo>
                <a:cubicBezTo>
                  <a:pt x="62" y="11"/>
                  <a:pt x="61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0" y="35"/>
                  <a:pt x="31" y="35"/>
                </a:cubicBezTo>
                <a:cubicBezTo>
                  <a:pt x="21" y="35"/>
                  <a:pt x="13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0" y="24"/>
                  <a:pt x="31" y="24"/>
                </a:cubicBezTo>
                <a:cubicBezTo>
                  <a:pt x="31" y="24"/>
                  <a:pt x="32" y="24"/>
                  <a:pt x="32" y="24"/>
                </a:cubicBezTo>
                <a:cubicBezTo>
                  <a:pt x="47" y="19"/>
                  <a:pt x="47" y="19"/>
                  <a:pt x="47" y="19"/>
                </a:cubicBezTo>
                <a:lnTo>
                  <a:pt x="48" y="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795" y="3663731"/>
            <a:ext cx="269394" cy="260569"/>
          </a:xfrm>
          <a:custGeom>
            <a:avLst/>
            <a:gdLst>
              <a:gd name="T0" fmla="*/ 1446 w 2945"/>
              <a:gd name="T1" fmla="*/ 2846 h 2847"/>
              <a:gd name="T2" fmla="*/ 317 w 2945"/>
              <a:gd name="T3" fmla="*/ 2846 h 2847"/>
              <a:gd name="T4" fmla="*/ 23 w 2945"/>
              <a:gd name="T5" fmla="*/ 2559 h 2847"/>
              <a:gd name="T6" fmla="*/ 20 w 2945"/>
              <a:gd name="T7" fmla="*/ 1440 h 2847"/>
              <a:gd name="T8" fmla="*/ 146 w 2945"/>
              <a:gd name="T9" fmla="*/ 1311 h 2847"/>
              <a:gd name="T10" fmla="*/ 522 w 2945"/>
              <a:gd name="T11" fmla="*/ 1311 h 2847"/>
              <a:gd name="T12" fmla="*/ 625 w 2945"/>
              <a:gd name="T13" fmla="*/ 1398 h 2847"/>
              <a:gd name="T14" fmla="*/ 786 w 2945"/>
              <a:gd name="T15" fmla="*/ 1518 h 2847"/>
              <a:gd name="T16" fmla="*/ 962 w 2945"/>
              <a:gd name="T17" fmla="*/ 1399 h 2847"/>
              <a:gd name="T18" fmla="*/ 1063 w 2945"/>
              <a:gd name="T19" fmla="*/ 1312 h 2847"/>
              <a:gd name="T20" fmla="*/ 1836 w 2945"/>
              <a:gd name="T21" fmla="*/ 1312 h 2847"/>
              <a:gd name="T22" fmla="*/ 1929 w 2945"/>
              <a:gd name="T23" fmla="*/ 1393 h 2847"/>
              <a:gd name="T24" fmla="*/ 2099 w 2945"/>
              <a:gd name="T25" fmla="*/ 1518 h 2847"/>
              <a:gd name="T26" fmla="*/ 2263 w 2945"/>
              <a:gd name="T27" fmla="*/ 1390 h 2847"/>
              <a:gd name="T28" fmla="*/ 2352 w 2945"/>
              <a:gd name="T29" fmla="*/ 1312 h 2847"/>
              <a:gd name="T30" fmla="*/ 2780 w 2945"/>
              <a:gd name="T31" fmla="*/ 1312 h 2847"/>
              <a:gd name="T32" fmla="*/ 2870 w 2945"/>
              <a:gd name="T33" fmla="*/ 1410 h 2847"/>
              <a:gd name="T34" fmla="*/ 2868 w 2945"/>
              <a:gd name="T35" fmla="*/ 2612 h 2847"/>
              <a:gd name="T36" fmla="*/ 2616 w 2945"/>
              <a:gd name="T37" fmla="*/ 2845 h 2847"/>
              <a:gd name="T38" fmla="*/ 1446 w 2945"/>
              <a:gd name="T39" fmla="*/ 2846 h 2847"/>
              <a:gd name="T40" fmla="*/ 1919 w 2945"/>
              <a:gd name="T41" fmla="*/ 1110 h 2847"/>
              <a:gd name="T42" fmla="*/ 980 w 2945"/>
              <a:gd name="T43" fmla="*/ 1110 h 2847"/>
              <a:gd name="T44" fmla="*/ 748 w 2945"/>
              <a:gd name="T45" fmla="*/ 908 h 2847"/>
              <a:gd name="T46" fmla="*/ 626 w 2945"/>
              <a:gd name="T47" fmla="*/ 1028 h 2847"/>
              <a:gd name="T48" fmla="*/ 519 w 2945"/>
              <a:gd name="T49" fmla="*/ 1119 h 2847"/>
              <a:gd name="T50" fmla="*/ 112 w 2945"/>
              <a:gd name="T51" fmla="*/ 1118 h 2847"/>
              <a:gd name="T52" fmla="*/ 22 w 2945"/>
              <a:gd name="T53" fmla="*/ 1032 h 2847"/>
              <a:gd name="T54" fmla="*/ 85 w 2945"/>
              <a:gd name="T55" fmla="*/ 758 h 2847"/>
              <a:gd name="T56" fmla="*/ 267 w 2945"/>
              <a:gd name="T57" fmla="*/ 679 h 2847"/>
              <a:gd name="T58" fmla="*/ 2617 w 2945"/>
              <a:gd name="T59" fmla="*/ 676 h 2847"/>
              <a:gd name="T60" fmla="*/ 2863 w 2945"/>
              <a:gd name="T61" fmla="*/ 1077 h 2847"/>
              <a:gd name="T62" fmla="*/ 2798 w 2945"/>
              <a:gd name="T63" fmla="*/ 1115 h 2847"/>
              <a:gd name="T64" fmla="*/ 2339 w 2945"/>
              <a:gd name="T65" fmla="*/ 1114 h 2847"/>
              <a:gd name="T66" fmla="*/ 2267 w 2945"/>
              <a:gd name="T67" fmla="*/ 1048 h 2847"/>
              <a:gd name="T68" fmla="*/ 2077 w 2945"/>
              <a:gd name="T69" fmla="*/ 906 h 2847"/>
              <a:gd name="T70" fmla="*/ 1926 w 2945"/>
              <a:gd name="T71" fmla="*/ 1069 h 2847"/>
              <a:gd name="T72" fmla="*/ 1919 w 2945"/>
              <a:gd name="T73" fmla="*/ 1110 h 2847"/>
              <a:gd name="T74" fmla="*/ 1442 w 2945"/>
              <a:gd name="T75" fmla="*/ 0 h 2847"/>
              <a:gd name="T76" fmla="*/ 2122 w 2945"/>
              <a:gd name="T77" fmla="*/ 478 h 2847"/>
              <a:gd name="T78" fmla="*/ 2094 w 2945"/>
              <a:gd name="T79" fmla="*/ 596 h 2847"/>
              <a:gd name="T80" fmla="*/ 1954 w 2945"/>
              <a:gd name="T81" fmla="*/ 541 h 2847"/>
              <a:gd name="T82" fmla="*/ 1893 w 2945"/>
              <a:gd name="T83" fmla="*/ 434 h 2847"/>
              <a:gd name="T84" fmla="*/ 980 w 2945"/>
              <a:gd name="T85" fmla="*/ 468 h 2847"/>
              <a:gd name="T86" fmla="*/ 937 w 2945"/>
              <a:gd name="T87" fmla="*/ 550 h 2847"/>
              <a:gd name="T88" fmla="*/ 785 w 2945"/>
              <a:gd name="T89" fmla="*/ 586 h 2847"/>
              <a:gd name="T90" fmla="*/ 775 w 2945"/>
              <a:gd name="T91" fmla="*/ 477 h 2847"/>
              <a:gd name="T92" fmla="*/ 1442 w 2945"/>
              <a:gd name="T93" fmla="*/ 0 h 2847"/>
              <a:gd name="T94" fmla="*/ 711 w 2945"/>
              <a:gd name="T95" fmla="*/ 1228 h 2847"/>
              <a:gd name="T96" fmla="*/ 789 w 2945"/>
              <a:gd name="T97" fmla="*/ 1043 h 2847"/>
              <a:gd name="T98" fmla="*/ 878 w 2945"/>
              <a:gd name="T99" fmla="*/ 1220 h 2847"/>
              <a:gd name="T100" fmla="*/ 794 w 2945"/>
              <a:gd name="T101" fmla="*/ 1399 h 2847"/>
              <a:gd name="T102" fmla="*/ 711 w 2945"/>
              <a:gd name="T103" fmla="*/ 1228 h 2847"/>
              <a:gd name="T104" fmla="*/ 2177 w 2945"/>
              <a:gd name="T105" fmla="*/ 1259 h 2847"/>
              <a:gd name="T106" fmla="*/ 2099 w 2945"/>
              <a:gd name="T107" fmla="*/ 1400 h 2847"/>
              <a:gd name="T108" fmla="*/ 2013 w 2945"/>
              <a:gd name="T109" fmla="*/ 1231 h 2847"/>
              <a:gd name="T110" fmla="*/ 2022 w 2945"/>
              <a:gd name="T111" fmla="*/ 1118 h 2847"/>
              <a:gd name="T112" fmla="*/ 2103 w 2945"/>
              <a:gd name="T113" fmla="*/ 1036 h 2847"/>
              <a:gd name="T114" fmla="*/ 2174 w 2945"/>
              <a:gd name="T115" fmla="*/ 1127 h 2847"/>
              <a:gd name="T116" fmla="*/ 2177 w 2945"/>
              <a:gd name="T117" fmla="*/ 1259 h 2847"/>
              <a:gd name="T118" fmla="*/ 2177 w 2945"/>
              <a:gd name="T119" fmla="*/ 1259 h 2847"/>
              <a:gd name="T120" fmla="*/ 2177 w 2945"/>
              <a:gd name="T121" fmla="*/ 1259 h 2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45" h="2847">
                <a:moveTo>
                  <a:pt x="1446" y="2846"/>
                </a:moveTo>
                <a:cubicBezTo>
                  <a:pt x="1069" y="2846"/>
                  <a:pt x="693" y="2846"/>
                  <a:pt x="317" y="2846"/>
                </a:cubicBezTo>
                <a:cubicBezTo>
                  <a:pt x="104" y="2846"/>
                  <a:pt x="23" y="2767"/>
                  <a:pt x="23" y="2559"/>
                </a:cubicBezTo>
                <a:cubicBezTo>
                  <a:pt x="22" y="2186"/>
                  <a:pt x="25" y="1813"/>
                  <a:pt x="20" y="1440"/>
                </a:cubicBezTo>
                <a:cubicBezTo>
                  <a:pt x="19" y="1345"/>
                  <a:pt x="51" y="1307"/>
                  <a:pt x="146" y="1311"/>
                </a:cubicBezTo>
                <a:cubicBezTo>
                  <a:pt x="271" y="1315"/>
                  <a:pt x="397" y="1313"/>
                  <a:pt x="522" y="1311"/>
                </a:cubicBezTo>
                <a:cubicBezTo>
                  <a:pt x="584" y="1310"/>
                  <a:pt x="620" y="1330"/>
                  <a:pt x="625" y="1398"/>
                </a:cubicBezTo>
                <a:cubicBezTo>
                  <a:pt x="631" y="1499"/>
                  <a:pt x="701" y="1517"/>
                  <a:pt x="786" y="1518"/>
                </a:cubicBezTo>
                <a:cubicBezTo>
                  <a:pt x="875" y="1519"/>
                  <a:pt x="953" y="1503"/>
                  <a:pt x="962" y="1399"/>
                </a:cubicBezTo>
                <a:cubicBezTo>
                  <a:pt x="968" y="1328"/>
                  <a:pt x="1004" y="1312"/>
                  <a:pt x="1063" y="1312"/>
                </a:cubicBezTo>
                <a:cubicBezTo>
                  <a:pt x="1321" y="1312"/>
                  <a:pt x="1579" y="1312"/>
                  <a:pt x="1836" y="1312"/>
                </a:cubicBezTo>
                <a:cubicBezTo>
                  <a:pt x="1893" y="1312"/>
                  <a:pt x="1925" y="1327"/>
                  <a:pt x="1929" y="1393"/>
                </a:cubicBezTo>
                <a:cubicBezTo>
                  <a:pt x="1935" y="1496"/>
                  <a:pt x="2007" y="1520"/>
                  <a:pt x="2099" y="1518"/>
                </a:cubicBezTo>
                <a:cubicBezTo>
                  <a:pt x="2189" y="1517"/>
                  <a:pt x="2261" y="1498"/>
                  <a:pt x="2263" y="1390"/>
                </a:cubicBezTo>
                <a:cubicBezTo>
                  <a:pt x="2265" y="1330"/>
                  <a:pt x="2301" y="1313"/>
                  <a:pt x="2352" y="1312"/>
                </a:cubicBezTo>
                <a:cubicBezTo>
                  <a:pt x="2495" y="1312"/>
                  <a:pt x="2638" y="1313"/>
                  <a:pt x="2780" y="1312"/>
                </a:cubicBezTo>
                <a:cubicBezTo>
                  <a:pt x="2847" y="1312"/>
                  <a:pt x="2870" y="1345"/>
                  <a:pt x="2870" y="1410"/>
                </a:cubicBezTo>
                <a:cubicBezTo>
                  <a:pt x="2868" y="1811"/>
                  <a:pt x="2871" y="2211"/>
                  <a:pt x="2868" y="2612"/>
                </a:cubicBezTo>
                <a:cubicBezTo>
                  <a:pt x="2867" y="2758"/>
                  <a:pt x="2770" y="2845"/>
                  <a:pt x="2616" y="2845"/>
                </a:cubicBezTo>
                <a:cubicBezTo>
                  <a:pt x="2226" y="2847"/>
                  <a:pt x="1836" y="2846"/>
                  <a:pt x="1446" y="2846"/>
                </a:cubicBezTo>
                <a:close/>
                <a:moveTo>
                  <a:pt x="1919" y="1110"/>
                </a:moveTo>
                <a:cubicBezTo>
                  <a:pt x="980" y="1110"/>
                  <a:pt x="980" y="1110"/>
                  <a:pt x="980" y="1110"/>
                </a:cubicBezTo>
                <a:cubicBezTo>
                  <a:pt x="943" y="935"/>
                  <a:pt x="886" y="886"/>
                  <a:pt x="748" y="908"/>
                </a:cubicBezTo>
                <a:cubicBezTo>
                  <a:pt x="680" y="920"/>
                  <a:pt x="628" y="953"/>
                  <a:pt x="626" y="1028"/>
                </a:cubicBezTo>
                <a:cubicBezTo>
                  <a:pt x="624" y="1103"/>
                  <a:pt x="587" y="1121"/>
                  <a:pt x="519" y="1119"/>
                </a:cubicBezTo>
                <a:cubicBezTo>
                  <a:pt x="384" y="1115"/>
                  <a:pt x="248" y="1117"/>
                  <a:pt x="112" y="1118"/>
                </a:cubicBezTo>
                <a:cubicBezTo>
                  <a:pt x="53" y="1118"/>
                  <a:pt x="21" y="1096"/>
                  <a:pt x="22" y="1032"/>
                </a:cubicBezTo>
                <a:cubicBezTo>
                  <a:pt x="25" y="936"/>
                  <a:pt x="0" y="828"/>
                  <a:pt x="85" y="758"/>
                </a:cubicBezTo>
                <a:cubicBezTo>
                  <a:pt x="134" y="717"/>
                  <a:pt x="206" y="679"/>
                  <a:pt x="267" y="679"/>
                </a:cubicBezTo>
                <a:cubicBezTo>
                  <a:pt x="1051" y="674"/>
                  <a:pt x="1834" y="674"/>
                  <a:pt x="2617" y="676"/>
                </a:cubicBezTo>
                <a:cubicBezTo>
                  <a:pt x="2814" y="677"/>
                  <a:pt x="2945" y="892"/>
                  <a:pt x="2863" y="1077"/>
                </a:cubicBezTo>
                <a:cubicBezTo>
                  <a:pt x="2854" y="1096"/>
                  <a:pt x="2821" y="1115"/>
                  <a:pt x="2798" y="1115"/>
                </a:cubicBezTo>
                <a:cubicBezTo>
                  <a:pt x="2645" y="1119"/>
                  <a:pt x="2492" y="1120"/>
                  <a:pt x="2339" y="1114"/>
                </a:cubicBezTo>
                <a:cubicBezTo>
                  <a:pt x="2314" y="1113"/>
                  <a:pt x="2276" y="1076"/>
                  <a:pt x="2267" y="1048"/>
                </a:cubicBezTo>
                <a:cubicBezTo>
                  <a:pt x="2233" y="934"/>
                  <a:pt x="2191" y="899"/>
                  <a:pt x="2077" y="906"/>
                </a:cubicBezTo>
                <a:cubicBezTo>
                  <a:pt x="1975" y="913"/>
                  <a:pt x="1927" y="968"/>
                  <a:pt x="1926" y="1069"/>
                </a:cubicBezTo>
                <a:cubicBezTo>
                  <a:pt x="1926" y="1079"/>
                  <a:pt x="1922" y="1089"/>
                  <a:pt x="1919" y="1110"/>
                </a:cubicBezTo>
                <a:close/>
                <a:moveTo>
                  <a:pt x="1442" y="0"/>
                </a:moveTo>
                <a:cubicBezTo>
                  <a:pt x="1751" y="0"/>
                  <a:pt x="2032" y="198"/>
                  <a:pt x="2122" y="478"/>
                </a:cubicBezTo>
                <a:cubicBezTo>
                  <a:pt x="2137" y="524"/>
                  <a:pt x="2165" y="585"/>
                  <a:pt x="2094" y="596"/>
                </a:cubicBezTo>
                <a:cubicBezTo>
                  <a:pt x="2050" y="602"/>
                  <a:pt x="1993" y="571"/>
                  <a:pt x="1954" y="541"/>
                </a:cubicBezTo>
                <a:cubicBezTo>
                  <a:pt x="1924" y="518"/>
                  <a:pt x="1916" y="469"/>
                  <a:pt x="1893" y="434"/>
                </a:cubicBezTo>
                <a:cubicBezTo>
                  <a:pt x="1670" y="89"/>
                  <a:pt x="1177" y="108"/>
                  <a:pt x="980" y="468"/>
                </a:cubicBezTo>
                <a:cubicBezTo>
                  <a:pt x="965" y="496"/>
                  <a:pt x="959" y="540"/>
                  <a:pt x="937" y="550"/>
                </a:cubicBezTo>
                <a:cubicBezTo>
                  <a:pt x="891" y="571"/>
                  <a:pt x="837" y="575"/>
                  <a:pt x="785" y="586"/>
                </a:cubicBezTo>
                <a:cubicBezTo>
                  <a:pt x="781" y="549"/>
                  <a:pt x="764" y="509"/>
                  <a:pt x="775" y="477"/>
                </a:cubicBezTo>
                <a:cubicBezTo>
                  <a:pt x="865" y="197"/>
                  <a:pt x="1143" y="0"/>
                  <a:pt x="1442" y="0"/>
                </a:cubicBezTo>
                <a:close/>
                <a:moveTo>
                  <a:pt x="711" y="1228"/>
                </a:moveTo>
                <a:cubicBezTo>
                  <a:pt x="718" y="1150"/>
                  <a:pt x="693" y="1045"/>
                  <a:pt x="789" y="1043"/>
                </a:cubicBezTo>
                <a:cubicBezTo>
                  <a:pt x="891" y="1040"/>
                  <a:pt x="880" y="1145"/>
                  <a:pt x="878" y="1220"/>
                </a:cubicBezTo>
                <a:cubicBezTo>
                  <a:pt x="877" y="1292"/>
                  <a:pt x="900" y="1399"/>
                  <a:pt x="794" y="1399"/>
                </a:cubicBezTo>
                <a:cubicBezTo>
                  <a:pt x="683" y="1399"/>
                  <a:pt x="725" y="1288"/>
                  <a:pt x="711" y="1228"/>
                </a:cubicBezTo>
                <a:close/>
                <a:moveTo>
                  <a:pt x="2177" y="1259"/>
                </a:moveTo>
                <a:cubicBezTo>
                  <a:pt x="2171" y="1296"/>
                  <a:pt x="2205" y="1400"/>
                  <a:pt x="2099" y="1400"/>
                </a:cubicBezTo>
                <a:cubicBezTo>
                  <a:pt x="1999" y="1401"/>
                  <a:pt x="2016" y="1301"/>
                  <a:pt x="2013" y="1231"/>
                </a:cubicBezTo>
                <a:cubicBezTo>
                  <a:pt x="2012" y="1193"/>
                  <a:pt x="2007" y="1150"/>
                  <a:pt x="2022" y="1118"/>
                </a:cubicBezTo>
                <a:cubicBezTo>
                  <a:pt x="2038" y="1086"/>
                  <a:pt x="2075" y="1063"/>
                  <a:pt x="2103" y="1036"/>
                </a:cubicBezTo>
                <a:cubicBezTo>
                  <a:pt x="2128" y="1066"/>
                  <a:pt x="2160" y="1093"/>
                  <a:pt x="2174" y="1127"/>
                </a:cubicBezTo>
                <a:cubicBezTo>
                  <a:pt x="2186" y="1157"/>
                  <a:pt x="2177" y="1195"/>
                  <a:pt x="2177" y="1259"/>
                </a:cubicBezTo>
                <a:close/>
                <a:moveTo>
                  <a:pt x="2177" y="1259"/>
                </a:moveTo>
                <a:cubicBezTo>
                  <a:pt x="2177" y="1259"/>
                  <a:pt x="2177" y="1259"/>
                  <a:pt x="2177" y="1259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5845" y="4350432"/>
            <a:ext cx="267053" cy="267288"/>
          </a:xfrm>
          <a:custGeom>
            <a:avLst/>
            <a:gdLst>
              <a:gd name="T0" fmla="*/ 2839 w 2867"/>
              <a:gd name="T1" fmla="*/ 1241 h 2867"/>
              <a:gd name="T2" fmla="*/ 2625 w 2867"/>
              <a:gd name="T3" fmla="*/ 1213 h 2867"/>
              <a:gd name="T4" fmla="*/ 2406 w 2867"/>
              <a:gd name="T5" fmla="*/ 923 h 2867"/>
              <a:gd name="T6" fmla="*/ 2536 w 2867"/>
              <a:gd name="T7" fmla="*/ 644 h 2867"/>
              <a:gd name="T8" fmla="*/ 2536 w 2867"/>
              <a:gd name="T9" fmla="*/ 508 h 2867"/>
              <a:gd name="T10" fmla="*/ 2291 w 2867"/>
              <a:gd name="T11" fmla="*/ 304 h 2867"/>
              <a:gd name="T12" fmla="*/ 2119 w 2867"/>
              <a:gd name="T13" fmla="*/ 436 h 2867"/>
              <a:gd name="T14" fmla="*/ 1760 w 2867"/>
              <a:gd name="T15" fmla="*/ 386 h 2867"/>
              <a:gd name="T16" fmla="*/ 1654 w 2867"/>
              <a:gd name="T17" fmla="*/ 96 h 2867"/>
              <a:gd name="T18" fmla="*/ 1558 w 2867"/>
              <a:gd name="T19" fmla="*/ 0 h 2867"/>
              <a:gd name="T20" fmla="*/ 1241 w 2867"/>
              <a:gd name="T21" fmla="*/ 28 h 2867"/>
              <a:gd name="T22" fmla="*/ 1213 w 2867"/>
              <a:gd name="T23" fmla="*/ 243 h 2867"/>
              <a:gd name="T24" fmla="*/ 923 w 2867"/>
              <a:gd name="T25" fmla="*/ 462 h 2867"/>
              <a:gd name="T26" fmla="*/ 644 w 2867"/>
              <a:gd name="T27" fmla="*/ 332 h 2867"/>
              <a:gd name="T28" fmla="*/ 508 w 2867"/>
              <a:gd name="T29" fmla="*/ 332 h 2867"/>
              <a:gd name="T30" fmla="*/ 304 w 2867"/>
              <a:gd name="T31" fmla="*/ 576 h 2867"/>
              <a:gd name="T32" fmla="*/ 436 w 2867"/>
              <a:gd name="T33" fmla="*/ 748 h 2867"/>
              <a:gd name="T34" fmla="*/ 386 w 2867"/>
              <a:gd name="T35" fmla="*/ 1108 h 2867"/>
              <a:gd name="T36" fmla="*/ 96 w 2867"/>
              <a:gd name="T37" fmla="*/ 1213 h 2867"/>
              <a:gd name="T38" fmla="*/ 0 w 2867"/>
              <a:gd name="T39" fmla="*/ 1309 h 2867"/>
              <a:gd name="T40" fmla="*/ 28 w 2867"/>
              <a:gd name="T41" fmla="*/ 1626 h 2867"/>
              <a:gd name="T42" fmla="*/ 243 w 2867"/>
              <a:gd name="T43" fmla="*/ 1654 h 2867"/>
              <a:gd name="T44" fmla="*/ 462 w 2867"/>
              <a:gd name="T45" fmla="*/ 1944 h 2867"/>
              <a:gd name="T46" fmla="*/ 332 w 2867"/>
              <a:gd name="T47" fmla="*/ 2224 h 2867"/>
              <a:gd name="T48" fmla="*/ 332 w 2867"/>
              <a:gd name="T49" fmla="*/ 2359 h 2867"/>
              <a:gd name="T50" fmla="*/ 576 w 2867"/>
              <a:gd name="T51" fmla="*/ 2564 h 2867"/>
              <a:gd name="T52" fmla="*/ 748 w 2867"/>
              <a:gd name="T53" fmla="*/ 2432 h 2867"/>
              <a:gd name="T54" fmla="*/ 1108 w 2867"/>
              <a:gd name="T55" fmla="*/ 2482 h 2867"/>
              <a:gd name="T56" fmla="*/ 1213 w 2867"/>
              <a:gd name="T57" fmla="*/ 2771 h 2867"/>
              <a:gd name="T58" fmla="*/ 1309 w 2867"/>
              <a:gd name="T59" fmla="*/ 2867 h 2867"/>
              <a:gd name="T60" fmla="*/ 1626 w 2867"/>
              <a:gd name="T61" fmla="*/ 2839 h 2867"/>
              <a:gd name="T62" fmla="*/ 1654 w 2867"/>
              <a:gd name="T63" fmla="*/ 2625 h 2867"/>
              <a:gd name="T64" fmla="*/ 1945 w 2867"/>
              <a:gd name="T65" fmla="*/ 2406 h 2867"/>
              <a:gd name="T66" fmla="*/ 2223 w 2867"/>
              <a:gd name="T67" fmla="*/ 2535 h 2867"/>
              <a:gd name="T68" fmla="*/ 2359 w 2867"/>
              <a:gd name="T69" fmla="*/ 2536 h 2867"/>
              <a:gd name="T70" fmla="*/ 2564 w 2867"/>
              <a:gd name="T71" fmla="*/ 2292 h 2867"/>
              <a:gd name="T72" fmla="*/ 2431 w 2867"/>
              <a:gd name="T73" fmla="*/ 2120 h 2867"/>
              <a:gd name="T74" fmla="*/ 2482 w 2867"/>
              <a:gd name="T75" fmla="*/ 1760 h 2867"/>
              <a:gd name="T76" fmla="*/ 2771 w 2867"/>
              <a:gd name="T77" fmla="*/ 1655 h 2867"/>
              <a:gd name="T78" fmla="*/ 2867 w 2867"/>
              <a:gd name="T79" fmla="*/ 1558 h 2867"/>
              <a:gd name="T80" fmla="*/ 2867 w 2867"/>
              <a:gd name="T81" fmla="*/ 1309 h 2867"/>
              <a:gd name="T82" fmla="*/ 1434 w 2867"/>
              <a:gd name="T83" fmla="*/ 1985 h 2867"/>
              <a:gd name="T84" fmla="*/ 1434 w 2867"/>
              <a:gd name="T85" fmla="*/ 882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867" h="2867">
                <a:moveTo>
                  <a:pt x="2867" y="1309"/>
                </a:moveTo>
                <a:cubicBezTo>
                  <a:pt x="2867" y="1285"/>
                  <a:pt x="2858" y="1260"/>
                  <a:pt x="2839" y="1241"/>
                </a:cubicBezTo>
                <a:cubicBezTo>
                  <a:pt x="2820" y="1222"/>
                  <a:pt x="2796" y="1213"/>
                  <a:pt x="2771" y="1213"/>
                </a:cubicBezTo>
                <a:cubicBezTo>
                  <a:pt x="2625" y="1213"/>
                  <a:pt x="2625" y="1213"/>
                  <a:pt x="2625" y="1213"/>
                </a:cubicBezTo>
                <a:cubicBezTo>
                  <a:pt x="2564" y="1213"/>
                  <a:pt x="2500" y="1166"/>
                  <a:pt x="2482" y="1108"/>
                </a:cubicBezTo>
                <a:cubicBezTo>
                  <a:pt x="2406" y="923"/>
                  <a:pt x="2406" y="923"/>
                  <a:pt x="2406" y="923"/>
                </a:cubicBezTo>
                <a:cubicBezTo>
                  <a:pt x="2377" y="870"/>
                  <a:pt x="2389" y="791"/>
                  <a:pt x="2431" y="748"/>
                </a:cubicBezTo>
                <a:cubicBezTo>
                  <a:pt x="2536" y="644"/>
                  <a:pt x="2536" y="644"/>
                  <a:pt x="2536" y="644"/>
                </a:cubicBezTo>
                <a:cubicBezTo>
                  <a:pt x="2553" y="627"/>
                  <a:pt x="2564" y="603"/>
                  <a:pt x="2564" y="576"/>
                </a:cubicBezTo>
                <a:cubicBezTo>
                  <a:pt x="2564" y="549"/>
                  <a:pt x="2553" y="526"/>
                  <a:pt x="2536" y="508"/>
                </a:cubicBezTo>
                <a:cubicBezTo>
                  <a:pt x="2359" y="332"/>
                  <a:pt x="2359" y="332"/>
                  <a:pt x="2359" y="332"/>
                </a:cubicBezTo>
                <a:cubicBezTo>
                  <a:pt x="2342" y="315"/>
                  <a:pt x="2318" y="304"/>
                  <a:pt x="2291" y="304"/>
                </a:cubicBezTo>
                <a:cubicBezTo>
                  <a:pt x="2265" y="304"/>
                  <a:pt x="2241" y="315"/>
                  <a:pt x="2224" y="332"/>
                </a:cubicBezTo>
                <a:cubicBezTo>
                  <a:pt x="2119" y="436"/>
                  <a:pt x="2119" y="436"/>
                  <a:pt x="2119" y="436"/>
                </a:cubicBezTo>
                <a:cubicBezTo>
                  <a:pt x="2077" y="479"/>
                  <a:pt x="1998" y="491"/>
                  <a:pt x="1944" y="462"/>
                </a:cubicBezTo>
                <a:cubicBezTo>
                  <a:pt x="1760" y="386"/>
                  <a:pt x="1760" y="386"/>
                  <a:pt x="1760" y="386"/>
                </a:cubicBezTo>
                <a:cubicBezTo>
                  <a:pt x="1702" y="368"/>
                  <a:pt x="1654" y="303"/>
                  <a:pt x="1654" y="243"/>
                </a:cubicBezTo>
                <a:cubicBezTo>
                  <a:pt x="1654" y="96"/>
                  <a:pt x="1654" y="96"/>
                  <a:pt x="1654" y="96"/>
                </a:cubicBezTo>
                <a:cubicBezTo>
                  <a:pt x="1654" y="71"/>
                  <a:pt x="1645" y="47"/>
                  <a:pt x="1626" y="28"/>
                </a:cubicBezTo>
                <a:cubicBezTo>
                  <a:pt x="1607" y="9"/>
                  <a:pt x="1583" y="0"/>
                  <a:pt x="1558" y="0"/>
                </a:cubicBezTo>
                <a:cubicBezTo>
                  <a:pt x="1309" y="0"/>
                  <a:pt x="1309" y="0"/>
                  <a:pt x="1309" y="0"/>
                </a:cubicBezTo>
                <a:cubicBezTo>
                  <a:pt x="1285" y="0"/>
                  <a:pt x="1260" y="9"/>
                  <a:pt x="1241" y="28"/>
                </a:cubicBezTo>
                <a:cubicBezTo>
                  <a:pt x="1222" y="47"/>
                  <a:pt x="1213" y="71"/>
                  <a:pt x="1213" y="96"/>
                </a:cubicBezTo>
                <a:cubicBezTo>
                  <a:pt x="1213" y="243"/>
                  <a:pt x="1213" y="243"/>
                  <a:pt x="1213" y="243"/>
                </a:cubicBezTo>
                <a:cubicBezTo>
                  <a:pt x="1213" y="304"/>
                  <a:pt x="1166" y="368"/>
                  <a:pt x="1108" y="386"/>
                </a:cubicBezTo>
                <a:cubicBezTo>
                  <a:pt x="923" y="462"/>
                  <a:pt x="923" y="462"/>
                  <a:pt x="923" y="462"/>
                </a:cubicBezTo>
                <a:cubicBezTo>
                  <a:pt x="869" y="491"/>
                  <a:pt x="791" y="479"/>
                  <a:pt x="748" y="436"/>
                </a:cubicBezTo>
                <a:cubicBezTo>
                  <a:pt x="644" y="332"/>
                  <a:pt x="644" y="332"/>
                  <a:pt x="644" y="332"/>
                </a:cubicBezTo>
                <a:cubicBezTo>
                  <a:pt x="626" y="315"/>
                  <a:pt x="602" y="304"/>
                  <a:pt x="576" y="304"/>
                </a:cubicBezTo>
                <a:cubicBezTo>
                  <a:pt x="549" y="304"/>
                  <a:pt x="526" y="315"/>
                  <a:pt x="508" y="332"/>
                </a:cubicBezTo>
                <a:cubicBezTo>
                  <a:pt x="332" y="508"/>
                  <a:pt x="332" y="508"/>
                  <a:pt x="332" y="508"/>
                </a:cubicBezTo>
                <a:cubicBezTo>
                  <a:pt x="315" y="525"/>
                  <a:pt x="304" y="549"/>
                  <a:pt x="304" y="576"/>
                </a:cubicBezTo>
                <a:cubicBezTo>
                  <a:pt x="304" y="603"/>
                  <a:pt x="315" y="626"/>
                  <a:pt x="332" y="644"/>
                </a:cubicBezTo>
                <a:cubicBezTo>
                  <a:pt x="436" y="748"/>
                  <a:pt x="436" y="748"/>
                  <a:pt x="436" y="748"/>
                </a:cubicBezTo>
                <a:cubicBezTo>
                  <a:pt x="479" y="791"/>
                  <a:pt x="491" y="870"/>
                  <a:pt x="462" y="923"/>
                </a:cubicBezTo>
                <a:cubicBezTo>
                  <a:pt x="386" y="1108"/>
                  <a:pt x="386" y="1108"/>
                  <a:pt x="386" y="1108"/>
                </a:cubicBezTo>
                <a:cubicBezTo>
                  <a:pt x="368" y="1166"/>
                  <a:pt x="303" y="1213"/>
                  <a:pt x="243" y="1213"/>
                </a:cubicBezTo>
                <a:cubicBezTo>
                  <a:pt x="96" y="1213"/>
                  <a:pt x="96" y="1213"/>
                  <a:pt x="96" y="1213"/>
                </a:cubicBezTo>
                <a:cubicBezTo>
                  <a:pt x="71" y="1213"/>
                  <a:pt x="47" y="1222"/>
                  <a:pt x="28" y="1241"/>
                </a:cubicBezTo>
                <a:cubicBezTo>
                  <a:pt x="9" y="1260"/>
                  <a:pt x="0" y="1284"/>
                  <a:pt x="0" y="1309"/>
                </a:cubicBezTo>
                <a:cubicBezTo>
                  <a:pt x="0" y="1558"/>
                  <a:pt x="0" y="1558"/>
                  <a:pt x="0" y="1558"/>
                </a:cubicBezTo>
                <a:cubicBezTo>
                  <a:pt x="0" y="1583"/>
                  <a:pt x="9" y="1607"/>
                  <a:pt x="28" y="1626"/>
                </a:cubicBezTo>
                <a:cubicBezTo>
                  <a:pt x="47" y="1645"/>
                  <a:pt x="71" y="1654"/>
                  <a:pt x="96" y="1654"/>
                </a:cubicBezTo>
                <a:cubicBezTo>
                  <a:pt x="243" y="1654"/>
                  <a:pt x="243" y="1654"/>
                  <a:pt x="243" y="1654"/>
                </a:cubicBezTo>
                <a:cubicBezTo>
                  <a:pt x="304" y="1655"/>
                  <a:pt x="368" y="1702"/>
                  <a:pt x="385" y="1760"/>
                </a:cubicBezTo>
                <a:cubicBezTo>
                  <a:pt x="462" y="1944"/>
                  <a:pt x="462" y="1944"/>
                  <a:pt x="462" y="1944"/>
                </a:cubicBezTo>
                <a:cubicBezTo>
                  <a:pt x="490" y="1998"/>
                  <a:pt x="479" y="2077"/>
                  <a:pt x="436" y="2120"/>
                </a:cubicBezTo>
                <a:cubicBezTo>
                  <a:pt x="332" y="2224"/>
                  <a:pt x="332" y="2224"/>
                  <a:pt x="332" y="2224"/>
                </a:cubicBezTo>
                <a:cubicBezTo>
                  <a:pt x="314" y="2241"/>
                  <a:pt x="303" y="2265"/>
                  <a:pt x="303" y="2292"/>
                </a:cubicBezTo>
                <a:cubicBezTo>
                  <a:pt x="303" y="2318"/>
                  <a:pt x="314" y="2342"/>
                  <a:pt x="332" y="2359"/>
                </a:cubicBezTo>
                <a:cubicBezTo>
                  <a:pt x="508" y="2536"/>
                  <a:pt x="508" y="2536"/>
                  <a:pt x="508" y="2536"/>
                </a:cubicBezTo>
                <a:cubicBezTo>
                  <a:pt x="525" y="2553"/>
                  <a:pt x="549" y="2564"/>
                  <a:pt x="576" y="2564"/>
                </a:cubicBezTo>
                <a:cubicBezTo>
                  <a:pt x="602" y="2564"/>
                  <a:pt x="626" y="2553"/>
                  <a:pt x="644" y="2536"/>
                </a:cubicBezTo>
                <a:cubicBezTo>
                  <a:pt x="748" y="2432"/>
                  <a:pt x="748" y="2432"/>
                  <a:pt x="748" y="2432"/>
                </a:cubicBezTo>
                <a:cubicBezTo>
                  <a:pt x="791" y="2389"/>
                  <a:pt x="869" y="2377"/>
                  <a:pt x="923" y="2406"/>
                </a:cubicBezTo>
                <a:cubicBezTo>
                  <a:pt x="1108" y="2482"/>
                  <a:pt x="1108" y="2482"/>
                  <a:pt x="1108" y="2482"/>
                </a:cubicBezTo>
                <a:cubicBezTo>
                  <a:pt x="1166" y="2500"/>
                  <a:pt x="1213" y="2564"/>
                  <a:pt x="1213" y="2625"/>
                </a:cubicBezTo>
                <a:cubicBezTo>
                  <a:pt x="1213" y="2771"/>
                  <a:pt x="1213" y="2771"/>
                  <a:pt x="1213" y="2771"/>
                </a:cubicBezTo>
                <a:cubicBezTo>
                  <a:pt x="1213" y="2796"/>
                  <a:pt x="1222" y="2820"/>
                  <a:pt x="1241" y="2839"/>
                </a:cubicBezTo>
                <a:cubicBezTo>
                  <a:pt x="1260" y="2858"/>
                  <a:pt x="1284" y="2867"/>
                  <a:pt x="1309" y="2867"/>
                </a:cubicBezTo>
                <a:cubicBezTo>
                  <a:pt x="1558" y="2867"/>
                  <a:pt x="1558" y="2867"/>
                  <a:pt x="1558" y="2867"/>
                </a:cubicBezTo>
                <a:cubicBezTo>
                  <a:pt x="1583" y="2867"/>
                  <a:pt x="1607" y="2858"/>
                  <a:pt x="1626" y="2839"/>
                </a:cubicBezTo>
                <a:cubicBezTo>
                  <a:pt x="1645" y="2820"/>
                  <a:pt x="1654" y="2796"/>
                  <a:pt x="1654" y="2771"/>
                </a:cubicBezTo>
                <a:cubicBezTo>
                  <a:pt x="1654" y="2625"/>
                  <a:pt x="1654" y="2625"/>
                  <a:pt x="1654" y="2625"/>
                </a:cubicBezTo>
                <a:cubicBezTo>
                  <a:pt x="1654" y="2564"/>
                  <a:pt x="1702" y="2500"/>
                  <a:pt x="1760" y="2482"/>
                </a:cubicBezTo>
                <a:cubicBezTo>
                  <a:pt x="1945" y="2406"/>
                  <a:pt x="1945" y="2406"/>
                  <a:pt x="1945" y="2406"/>
                </a:cubicBezTo>
                <a:cubicBezTo>
                  <a:pt x="1998" y="2377"/>
                  <a:pt x="2077" y="2389"/>
                  <a:pt x="2120" y="2432"/>
                </a:cubicBezTo>
                <a:cubicBezTo>
                  <a:pt x="2223" y="2535"/>
                  <a:pt x="2223" y="2535"/>
                  <a:pt x="2223" y="2535"/>
                </a:cubicBezTo>
                <a:cubicBezTo>
                  <a:pt x="2241" y="2553"/>
                  <a:pt x="2264" y="2564"/>
                  <a:pt x="2291" y="2564"/>
                </a:cubicBezTo>
                <a:cubicBezTo>
                  <a:pt x="2318" y="2564"/>
                  <a:pt x="2342" y="2553"/>
                  <a:pt x="2359" y="2536"/>
                </a:cubicBezTo>
                <a:cubicBezTo>
                  <a:pt x="2536" y="2359"/>
                  <a:pt x="2536" y="2359"/>
                  <a:pt x="2536" y="2359"/>
                </a:cubicBezTo>
                <a:cubicBezTo>
                  <a:pt x="2553" y="2342"/>
                  <a:pt x="2564" y="2318"/>
                  <a:pt x="2564" y="2292"/>
                </a:cubicBezTo>
                <a:cubicBezTo>
                  <a:pt x="2564" y="2265"/>
                  <a:pt x="2553" y="2241"/>
                  <a:pt x="2536" y="2224"/>
                </a:cubicBezTo>
                <a:cubicBezTo>
                  <a:pt x="2431" y="2120"/>
                  <a:pt x="2431" y="2120"/>
                  <a:pt x="2431" y="2120"/>
                </a:cubicBezTo>
                <a:cubicBezTo>
                  <a:pt x="2389" y="2077"/>
                  <a:pt x="2377" y="1998"/>
                  <a:pt x="2406" y="1944"/>
                </a:cubicBezTo>
                <a:cubicBezTo>
                  <a:pt x="2482" y="1760"/>
                  <a:pt x="2482" y="1760"/>
                  <a:pt x="2482" y="1760"/>
                </a:cubicBezTo>
                <a:cubicBezTo>
                  <a:pt x="2500" y="1702"/>
                  <a:pt x="2564" y="1655"/>
                  <a:pt x="2625" y="1655"/>
                </a:cubicBezTo>
                <a:cubicBezTo>
                  <a:pt x="2771" y="1655"/>
                  <a:pt x="2771" y="1655"/>
                  <a:pt x="2771" y="1655"/>
                </a:cubicBezTo>
                <a:cubicBezTo>
                  <a:pt x="2796" y="1655"/>
                  <a:pt x="2820" y="1645"/>
                  <a:pt x="2839" y="1626"/>
                </a:cubicBezTo>
                <a:cubicBezTo>
                  <a:pt x="2858" y="1607"/>
                  <a:pt x="2867" y="1583"/>
                  <a:pt x="2867" y="1558"/>
                </a:cubicBezTo>
                <a:cubicBezTo>
                  <a:pt x="2867" y="1309"/>
                  <a:pt x="2867" y="1309"/>
                  <a:pt x="2867" y="1309"/>
                </a:cubicBezTo>
                <a:cubicBezTo>
                  <a:pt x="2867" y="1309"/>
                  <a:pt x="2867" y="1309"/>
                  <a:pt x="2867" y="1309"/>
                </a:cubicBezTo>
                <a:close/>
                <a:moveTo>
                  <a:pt x="1985" y="1433"/>
                </a:moveTo>
                <a:cubicBezTo>
                  <a:pt x="1985" y="1738"/>
                  <a:pt x="1738" y="1985"/>
                  <a:pt x="1434" y="1985"/>
                </a:cubicBezTo>
                <a:cubicBezTo>
                  <a:pt x="1129" y="1985"/>
                  <a:pt x="882" y="1738"/>
                  <a:pt x="882" y="1433"/>
                </a:cubicBezTo>
                <a:cubicBezTo>
                  <a:pt x="882" y="1129"/>
                  <a:pt x="1129" y="882"/>
                  <a:pt x="1434" y="882"/>
                </a:cubicBezTo>
                <a:cubicBezTo>
                  <a:pt x="1738" y="882"/>
                  <a:pt x="1985" y="1129"/>
                  <a:pt x="1985" y="1433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8656" y="5002418"/>
            <a:ext cx="281894" cy="281233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8" name="Group 57出自【趣你的PPT】(微信:qunideppt)：最优质的PPT资源库"/>
          <p:cNvGrpSpPr/>
          <p:nvPr/>
        </p:nvGrpSpPr>
        <p:grpSpPr>
          <a:xfrm>
            <a:off x="325777" y="291736"/>
            <a:ext cx="1609044" cy="1609044"/>
            <a:chOff x="325777" y="291736"/>
            <a:chExt cx="1609044" cy="1609044"/>
          </a:xfrm>
        </p:grpSpPr>
        <p:pic>
          <p:nvPicPr>
            <p:cNvPr id="59" name="出自【趣你的PPT】(微信:qunideppt)：最优质的PPT资源库"/>
            <p:cNvPicPr>
              <a:picLocks noChangeAspect="1"/>
            </p:cNvPicPr>
            <p:nvPr/>
          </p:nvPicPr>
          <p:blipFill>
            <a:blip r:embed="rId3"/>
            <a:srcRect l="21437" r="23975" b="21761"/>
            <a:stretch>
              <a:fillRect/>
            </a:stretch>
          </p:blipFill>
          <p:spPr>
            <a:xfrm>
              <a:off x="446461" y="403227"/>
              <a:ext cx="1367676" cy="1367282"/>
            </a:xfrm>
            <a:custGeom>
              <a:avLst/>
              <a:gdLst>
                <a:gd name="connsiteX0" fmla="*/ 1860711 w 3764476"/>
                <a:gd name="connsiteY0" fmla="*/ 0 h 3763389"/>
                <a:gd name="connsiteX1" fmla="*/ 1903765 w 3764476"/>
                <a:gd name="connsiteY1" fmla="*/ 0 h 3763389"/>
                <a:gd name="connsiteX2" fmla="*/ 2074686 w 3764476"/>
                <a:gd name="connsiteY2" fmla="*/ 8631 h 3763389"/>
                <a:gd name="connsiteX3" fmla="*/ 3764476 w 3764476"/>
                <a:gd name="connsiteY3" fmla="*/ 1881151 h 3763389"/>
                <a:gd name="connsiteX4" fmla="*/ 1882238 w 3764476"/>
                <a:gd name="connsiteY4" fmla="*/ 3763389 h 3763389"/>
                <a:gd name="connsiteX5" fmla="*/ 0 w 3764476"/>
                <a:gd name="connsiteY5" fmla="*/ 1881151 h 3763389"/>
                <a:gd name="connsiteX6" fmla="*/ 1689790 w 3764476"/>
                <a:gd name="connsiteY6" fmla="*/ 8631 h 376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4476" h="3763389">
                  <a:moveTo>
                    <a:pt x="1860711" y="0"/>
                  </a:moveTo>
                  <a:lnTo>
                    <a:pt x="1903765" y="0"/>
                  </a:lnTo>
                  <a:lnTo>
                    <a:pt x="2074686" y="8631"/>
                  </a:lnTo>
                  <a:cubicBezTo>
                    <a:pt x="3023816" y="105020"/>
                    <a:pt x="3764476" y="906591"/>
                    <a:pt x="3764476" y="1881151"/>
                  </a:cubicBezTo>
                  <a:cubicBezTo>
                    <a:pt x="3764476" y="2920682"/>
                    <a:pt x="2921769" y="3763389"/>
                    <a:pt x="1882238" y="3763389"/>
                  </a:cubicBezTo>
                  <a:cubicBezTo>
                    <a:pt x="842707" y="3763389"/>
                    <a:pt x="0" y="2920682"/>
                    <a:pt x="0" y="1881151"/>
                  </a:cubicBezTo>
                  <a:cubicBezTo>
                    <a:pt x="0" y="906591"/>
                    <a:pt x="740661" y="105020"/>
                    <a:pt x="1689790" y="8631"/>
                  </a:cubicBezTo>
                  <a:close/>
                </a:path>
              </a:pathLst>
            </a:custGeom>
          </p:spPr>
        </p:pic>
        <p:sp>
          <p:nvSpPr>
            <p:cNvPr id="60" name="出自【趣你的PPT】(微信:qunideppt)：最优质的PPT资源库"/>
            <p:cNvSpPr/>
            <p:nvPr/>
          </p:nvSpPr>
          <p:spPr>
            <a:xfrm>
              <a:off x="325777" y="291736"/>
              <a:ext cx="1609044" cy="1609044"/>
            </a:xfrm>
            <a:prstGeom prst="ellipse">
              <a:avLst/>
            </a:prstGeom>
            <a:gradFill flip="none" rotWithShape="1">
              <a:gsLst>
                <a:gs pos="17000">
                  <a:srgbClr val="FFFFFF">
                    <a:alpha val="69000"/>
                  </a:srgbClr>
                </a:gs>
                <a:gs pos="65000">
                  <a:srgbClr val="FFFFFF">
                    <a:alpha val="0"/>
                  </a:srgbClr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435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出自【趣你的PPT】(微信:qunideppt)：最优质的PPT资源库"/>
          <p:cNvSpPr/>
          <p:nvPr/>
        </p:nvSpPr>
        <p:spPr>
          <a:xfrm>
            <a:off x="0" y="3511550"/>
            <a:ext cx="2260599" cy="576364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34092" y="2335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基本信息</a:t>
            </a:r>
            <a:endParaRPr lang="zh-CN" altLang="en-US" b="1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34092" y="29877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教育经历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34092" y="36404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工作实践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634092" y="42931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个人技能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634092" y="49458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荣誉奖励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634092" y="55985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自我评价</a:t>
            </a:r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1314" y="2387833"/>
            <a:ext cx="249884" cy="269642"/>
          </a:xfrm>
          <a:custGeom>
            <a:avLst/>
            <a:gdLst>
              <a:gd name="T0" fmla="*/ 1971 w 2946"/>
              <a:gd name="T1" fmla="*/ 1613 h 3177"/>
              <a:gd name="T2" fmla="*/ 2279 w 2946"/>
              <a:gd name="T3" fmla="*/ 910 h 3177"/>
              <a:gd name="T4" fmla="*/ 1436 w 2946"/>
              <a:gd name="T5" fmla="*/ 0 h 3177"/>
              <a:gd name="T6" fmla="*/ 593 w 2946"/>
              <a:gd name="T7" fmla="*/ 910 h 3177"/>
              <a:gd name="T8" fmla="*/ 842 w 2946"/>
              <a:gd name="T9" fmla="*/ 1555 h 3177"/>
              <a:gd name="T10" fmla="*/ 1971 w 2946"/>
              <a:gd name="T11" fmla="*/ 1613 h 3177"/>
              <a:gd name="T12" fmla="*/ 2536 w 2946"/>
              <a:gd name="T13" fmla="*/ 2242 h 3177"/>
              <a:gd name="T14" fmla="*/ 2078 w 2946"/>
              <a:gd name="T15" fmla="*/ 1825 h 3177"/>
              <a:gd name="T16" fmla="*/ 745 w 2946"/>
              <a:gd name="T17" fmla="*/ 1814 h 3177"/>
              <a:gd name="T18" fmla="*/ 61 w 2946"/>
              <a:gd name="T19" fmla="*/ 2720 h 3177"/>
              <a:gd name="T20" fmla="*/ 644 w 2946"/>
              <a:gd name="T21" fmla="*/ 3051 h 3177"/>
              <a:gd name="T22" fmla="*/ 2636 w 2946"/>
              <a:gd name="T23" fmla="*/ 2883 h 3177"/>
              <a:gd name="T24" fmla="*/ 2536 w 2946"/>
              <a:gd name="T25" fmla="*/ 2242 h 3177"/>
              <a:gd name="T26" fmla="*/ 2536 w 2946"/>
              <a:gd name="T27" fmla="*/ 2242 h 3177"/>
              <a:gd name="T28" fmla="*/ 2536 w 2946"/>
              <a:gd name="T29" fmla="*/ 2242 h 3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46" h="3177">
                <a:moveTo>
                  <a:pt x="1971" y="1613"/>
                </a:moveTo>
                <a:cubicBezTo>
                  <a:pt x="2159" y="1446"/>
                  <a:pt x="2279" y="1193"/>
                  <a:pt x="2279" y="910"/>
                </a:cubicBezTo>
                <a:cubicBezTo>
                  <a:pt x="2279" y="407"/>
                  <a:pt x="1902" y="0"/>
                  <a:pt x="1436" y="0"/>
                </a:cubicBezTo>
                <a:cubicBezTo>
                  <a:pt x="971" y="0"/>
                  <a:pt x="593" y="407"/>
                  <a:pt x="593" y="910"/>
                </a:cubicBezTo>
                <a:cubicBezTo>
                  <a:pt x="593" y="1162"/>
                  <a:pt x="689" y="1390"/>
                  <a:pt x="842" y="1555"/>
                </a:cubicBezTo>
                <a:cubicBezTo>
                  <a:pt x="861" y="1573"/>
                  <a:pt x="1398" y="2068"/>
                  <a:pt x="1971" y="1613"/>
                </a:cubicBezTo>
                <a:close/>
                <a:moveTo>
                  <a:pt x="2536" y="2242"/>
                </a:moveTo>
                <a:cubicBezTo>
                  <a:pt x="2078" y="1825"/>
                  <a:pt x="2078" y="1825"/>
                  <a:pt x="2078" y="1825"/>
                </a:cubicBezTo>
                <a:cubicBezTo>
                  <a:pt x="1906" y="1965"/>
                  <a:pt x="1419" y="2263"/>
                  <a:pt x="745" y="1814"/>
                </a:cubicBezTo>
                <a:cubicBezTo>
                  <a:pt x="542" y="1970"/>
                  <a:pt x="0" y="2418"/>
                  <a:pt x="61" y="2720"/>
                </a:cubicBezTo>
                <a:cubicBezTo>
                  <a:pt x="61" y="2720"/>
                  <a:pt x="71" y="3036"/>
                  <a:pt x="644" y="3051"/>
                </a:cubicBezTo>
                <a:cubicBezTo>
                  <a:pt x="644" y="3051"/>
                  <a:pt x="2352" y="3177"/>
                  <a:pt x="2636" y="2883"/>
                </a:cubicBezTo>
                <a:cubicBezTo>
                  <a:pt x="2636" y="2883"/>
                  <a:pt x="2946" y="2683"/>
                  <a:pt x="2536" y="2242"/>
                </a:cubicBezTo>
                <a:close/>
                <a:moveTo>
                  <a:pt x="2536" y="2242"/>
                </a:moveTo>
                <a:cubicBezTo>
                  <a:pt x="2536" y="2242"/>
                  <a:pt x="2536" y="2242"/>
                  <a:pt x="2536" y="2242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8551" y="3057791"/>
            <a:ext cx="349149" cy="230389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0 w 62"/>
              <a:gd name="T11" fmla="*/ 23 h 41"/>
              <a:gd name="T12" fmla="*/ 12 w 62"/>
              <a:gd name="T13" fmla="*/ 26 h 41"/>
              <a:gd name="T14" fmla="*/ 10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5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9 w 62"/>
              <a:gd name="T35" fmla="*/ 14 h 41"/>
              <a:gd name="T36" fmla="*/ 1 w 62"/>
              <a:gd name="T37" fmla="*/ 11 h 41"/>
              <a:gd name="T38" fmla="*/ 0 w 62"/>
              <a:gd name="T39" fmla="*/ 11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1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5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7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7"/>
                  <a:pt x="10" y="19"/>
                  <a:pt x="10" y="23"/>
                </a:cubicBezTo>
                <a:cubicBezTo>
                  <a:pt x="11" y="24"/>
                  <a:pt x="12" y="25"/>
                  <a:pt x="12" y="26"/>
                </a:cubicBezTo>
                <a:cubicBezTo>
                  <a:pt x="12" y="27"/>
                  <a:pt x="11" y="28"/>
                  <a:pt x="10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1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4"/>
                  <a:pt x="7" y="23"/>
                </a:cubicBezTo>
                <a:cubicBezTo>
                  <a:pt x="7" y="20"/>
                  <a:pt x="8" y="17"/>
                  <a:pt x="9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10"/>
                  <a:pt x="62" y="10"/>
                  <a:pt x="62" y="11"/>
                </a:cubicBezTo>
                <a:cubicBezTo>
                  <a:pt x="62" y="11"/>
                  <a:pt x="61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0" y="35"/>
                  <a:pt x="31" y="35"/>
                </a:cubicBezTo>
                <a:cubicBezTo>
                  <a:pt x="21" y="35"/>
                  <a:pt x="13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0" y="24"/>
                  <a:pt x="31" y="24"/>
                </a:cubicBezTo>
                <a:cubicBezTo>
                  <a:pt x="31" y="24"/>
                  <a:pt x="32" y="24"/>
                  <a:pt x="32" y="24"/>
                </a:cubicBezTo>
                <a:cubicBezTo>
                  <a:pt x="47" y="19"/>
                  <a:pt x="47" y="19"/>
                  <a:pt x="47" y="19"/>
                </a:cubicBezTo>
                <a:lnTo>
                  <a:pt x="48" y="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795" y="3663731"/>
            <a:ext cx="269394" cy="260569"/>
          </a:xfrm>
          <a:custGeom>
            <a:avLst/>
            <a:gdLst>
              <a:gd name="T0" fmla="*/ 1446 w 2945"/>
              <a:gd name="T1" fmla="*/ 2846 h 2847"/>
              <a:gd name="T2" fmla="*/ 317 w 2945"/>
              <a:gd name="T3" fmla="*/ 2846 h 2847"/>
              <a:gd name="T4" fmla="*/ 23 w 2945"/>
              <a:gd name="T5" fmla="*/ 2559 h 2847"/>
              <a:gd name="T6" fmla="*/ 20 w 2945"/>
              <a:gd name="T7" fmla="*/ 1440 h 2847"/>
              <a:gd name="T8" fmla="*/ 146 w 2945"/>
              <a:gd name="T9" fmla="*/ 1311 h 2847"/>
              <a:gd name="T10" fmla="*/ 522 w 2945"/>
              <a:gd name="T11" fmla="*/ 1311 h 2847"/>
              <a:gd name="T12" fmla="*/ 625 w 2945"/>
              <a:gd name="T13" fmla="*/ 1398 h 2847"/>
              <a:gd name="T14" fmla="*/ 786 w 2945"/>
              <a:gd name="T15" fmla="*/ 1518 h 2847"/>
              <a:gd name="T16" fmla="*/ 962 w 2945"/>
              <a:gd name="T17" fmla="*/ 1399 h 2847"/>
              <a:gd name="T18" fmla="*/ 1063 w 2945"/>
              <a:gd name="T19" fmla="*/ 1312 h 2847"/>
              <a:gd name="T20" fmla="*/ 1836 w 2945"/>
              <a:gd name="T21" fmla="*/ 1312 h 2847"/>
              <a:gd name="T22" fmla="*/ 1929 w 2945"/>
              <a:gd name="T23" fmla="*/ 1393 h 2847"/>
              <a:gd name="T24" fmla="*/ 2099 w 2945"/>
              <a:gd name="T25" fmla="*/ 1518 h 2847"/>
              <a:gd name="T26" fmla="*/ 2263 w 2945"/>
              <a:gd name="T27" fmla="*/ 1390 h 2847"/>
              <a:gd name="T28" fmla="*/ 2352 w 2945"/>
              <a:gd name="T29" fmla="*/ 1312 h 2847"/>
              <a:gd name="T30" fmla="*/ 2780 w 2945"/>
              <a:gd name="T31" fmla="*/ 1312 h 2847"/>
              <a:gd name="T32" fmla="*/ 2870 w 2945"/>
              <a:gd name="T33" fmla="*/ 1410 h 2847"/>
              <a:gd name="T34" fmla="*/ 2868 w 2945"/>
              <a:gd name="T35" fmla="*/ 2612 h 2847"/>
              <a:gd name="T36" fmla="*/ 2616 w 2945"/>
              <a:gd name="T37" fmla="*/ 2845 h 2847"/>
              <a:gd name="T38" fmla="*/ 1446 w 2945"/>
              <a:gd name="T39" fmla="*/ 2846 h 2847"/>
              <a:gd name="T40" fmla="*/ 1919 w 2945"/>
              <a:gd name="T41" fmla="*/ 1110 h 2847"/>
              <a:gd name="T42" fmla="*/ 980 w 2945"/>
              <a:gd name="T43" fmla="*/ 1110 h 2847"/>
              <a:gd name="T44" fmla="*/ 748 w 2945"/>
              <a:gd name="T45" fmla="*/ 908 h 2847"/>
              <a:gd name="T46" fmla="*/ 626 w 2945"/>
              <a:gd name="T47" fmla="*/ 1028 h 2847"/>
              <a:gd name="T48" fmla="*/ 519 w 2945"/>
              <a:gd name="T49" fmla="*/ 1119 h 2847"/>
              <a:gd name="T50" fmla="*/ 112 w 2945"/>
              <a:gd name="T51" fmla="*/ 1118 h 2847"/>
              <a:gd name="T52" fmla="*/ 22 w 2945"/>
              <a:gd name="T53" fmla="*/ 1032 h 2847"/>
              <a:gd name="T54" fmla="*/ 85 w 2945"/>
              <a:gd name="T55" fmla="*/ 758 h 2847"/>
              <a:gd name="T56" fmla="*/ 267 w 2945"/>
              <a:gd name="T57" fmla="*/ 679 h 2847"/>
              <a:gd name="T58" fmla="*/ 2617 w 2945"/>
              <a:gd name="T59" fmla="*/ 676 h 2847"/>
              <a:gd name="T60" fmla="*/ 2863 w 2945"/>
              <a:gd name="T61" fmla="*/ 1077 h 2847"/>
              <a:gd name="T62" fmla="*/ 2798 w 2945"/>
              <a:gd name="T63" fmla="*/ 1115 h 2847"/>
              <a:gd name="T64" fmla="*/ 2339 w 2945"/>
              <a:gd name="T65" fmla="*/ 1114 h 2847"/>
              <a:gd name="T66" fmla="*/ 2267 w 2945"/>
              <a:gd name="T67" fmla="*/ 1048 h 2847"/>
              <a:gd name="T68" fmla="*/ 2077 w 2945"/>
              <a:gd name="T69" fmla="*/ 906 h 2847"/>
              <a:gd name="T70" fmla="*/ 1926 w 2945"/>
              <a:gd name="T71" fmla="*/ 1069 h 2847"/>
              <a:gd name="T72" fmla="*/ 1919 w 2945"/>
              <a:gd name="T73" fmla="*/ 1110 h 2847"/>
              <a:gd name="T74" fmla="*/ 1442 w 2945"/>
              <a:gd name="T75" fmla="*/ 0 h 2847"/>
              <a:gd name="T76" fmla="*/ 2122 w 2945"/>
              <a:gd name="T77" fmla="*/ 478 h 2847"/>
              <a:gd name="T78" fmla="*/ 2094 w 2945"/>
              <a:gd name="T79" fmla="*/ 596 h 2847"/>
              <a:gd name="T80" fmla="*/ 1954 w 2945"/>
              <a:gd name="T81" fmla="*/ 541 h 2847"/>
              <a:gd name="T82" fmla="*/ 1893 w 2945"/>
              <a:gd name="T83" fmla="*/ 434 h 2847"/>
              <a:gd name="T84" fmla="*/ 980 w 2945"/>
              <a:gd name="T85" fmla="*/ 468 h 2847"/>
              <a:gd name="T86" fmla="*/ 937 w 2945"/>
              <a:gd name="T87" fmla="*/ 550 h 2847"/>
              <a:gd name="T88" fmla="*/ 785 w 2945"/>
              <a:gd name="T89" fmla="*/ 586 h 2847"/>
              <a:gd name="T90" fmla="*/ 775 w 2945"/>
              <a:gd name="T91" fmla="*/ 477 h 2847"/>
              <a:gd name="T92" fmla="*/ 1442 w 2945"/>
              <a:gd name="T93" fmla="*/ 0 h 2847"/>
              <a:gd name="T94" fmla="*/ 711 w 2945"/>
              <a:gd name="T95" fmla="*/ 1228 h 2847"/>
              <a:gd name="T96" fmla="*/ 789 w 2945"/>
              <a:gd name="T97" fmla="*/ 1043 h 2847"/>
              <a:gd name="T98" fmla="*/ 878 w 2945"/>
              <a:gd name="T99" fmla="*/ 1220 h 2847"/>
              <a:gd name="T100" fmla="*/ 794 w 2945"/>
              <a:gd name="T101" fmla="*/ 1399 h 2847"/>
              <a:gd name="T102" fmla="*/ 711 w 2945"/>
              <a:gd name="T103" fmla="*/ 1228 h 2847"/>
              <a:gd name="T104" fmla="*/ 2177 w 2945"/>
              <a:gd name="T105" fmla="*/ 1259 h 2847"/>
              <a:gd name="T106" fmla="*/ 2099 w 2945"/>
              <a:gd name="T107" fmla="*/ 1400 h 2847"/>
              <a:gd name="T108" fmla="*/ 2013 w 2945"/>
              <a:gd name="T109" fmla="*/ 1231 h 2847"/>
              <a:gd name="T110" fmla="*/ 2022 w 2945"/>
              <a:gd name="T111" fmla="*/ 1118 h 2847"/>
              <a:gd name="T112" fmla="*/ 2103 w 2945"/>
              <a:gd name="T113" fmla="*/ 1036 h 2847"/>
              <a:gd name="T114" fmla="*/ 2174 w 2945"/>
              <a:gd name="T115" fmla="*/ 1127 h 2847"/>
              <a:gd name="T116" fmla="*/ 2177 w 2945"/>
              <a:gd name="T117" fmla="*/ 1259 h 2847"/>
              <a:gd name="T118" fmla="*/ 2177 w 2945"/>
              <a:gd name="T119" fmla="*/ 1259 h 2847"/>
              <a:gd name="T120" fmla="*/ 2177 w 2945"/>
              <a:gd name="T121" fmla="*/ 1259 h 2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45" h="2847">
                <a:moveTo>
                  <a:pt x="1446" y="2846"/>
                </a:moveTo>
                <a:cubicBezTo>
                  <a:pt x="1069" y="2846"/>
                  <a:pt x="693" y="2846"/>
                  <a:pt x="317" y="2846"/>
                </a:cubicBezTo>
                <a:cubicBezTo>
                  <a:pt x="104" y="2846"/>
                  <a:pt x="23" y="2767"/>
                  <a:pt x="23" y="2559"/>
                </a:cubicBezTo>
                <a:cubicBezTo>
                  <a:pt x="22" y="2186"/>
                  <a:pt x="25" y="1813"/>
                  <a:pt x="20" y="1440"/>
                </a:cubicBezTo>
                <a:cubicBezTo>
                  <a:pt x="19" y="1345"/>
                  <a:pt x="51" y="1307"/>
                  <a:pt x="146" y="1311"/>
                </a:cubicBezTo>
                <a:cubicBezTo>
                  <a:pt x="271" y="1315"/>
                  <a:pt x="397" y="1313"/>
                  <a:pt x="522" y="1311"/>
                </a:cubicBezTo>
                <a:cubicBezTo>
                  <a:pt x="584" y="1310"/>
                  <a:pt x="620" y="1330"/>
                  <a:pt x="625" y="1398"/>
                </a:cubicBezTo>
                <a:cubicBezTo>
                  <a:pt x="631" y="1499"/>
                  <a:pt x="701" y="1517"/>
                  <a:pt x="786" y="1518"/>
                </a:cubicBezTo>
                <a:cubicBezTo>
                  <a:pt x="875" y="1519"/>
                  <a:pt x="953" y="1503"/>
                  <a:pt x="962" y="1399"/>
                </a:cubicBezTo>
                <a:cubicBezTo>
                  <a:pt x="968" y="1328"/>
                  <a:pt x="1004" y="1312"/>
                  <a:pt x="1063" y="1312"/>
                </a:cubicBezTo>
                <a:cubicBezTo>
                  <a:pt x="1321" y="1312"/>
                  <a:pt x="1579" y="1312"/>
                  <a:pt x="1836" y="1312"/>
                </a:cubicBezTo>
                <a:cubicBezTo>
                  <a:pt x="1893" y="1312"/>
                  <a:pt x="1925" y="1327"/>
                  <a:pt x="1929" y="1393"/>
                </a:cubicBezTo>
                <a:cubicBezTo>
                  <a:pt x="1935" y="1496"/>
                  <a:pt x="2007" y="1520"/>
                  <a:pt x="2099" y="1518"/>
                </a:cubicBezTo>
                <a:cubicBezTo>
                  <a:pt x="2189" y="1517"/>
                  <a:pt x="2261" y="1498"/>
                  <a:pt x="2263" y="1390"/>
                </a:cubicBezTo>
                <a:cubicBezTo>
                  <a:pt x="2265" y="1330"/>
                  <a:pt x="2301" y="1313"/>
                  <a:pt x="2352" y="1312"/>
                </a:cubicBezTo>
                <a:cubicBezTo>
                  <a:pt x="2495" y="1312"/>
                  <a:pt x="2638" y="1313"/>
                  <a:pt x="2780" y="1312"/>
                </a:cubicBezTo>
                <a:cubicBezTo>
                  <a:pt x="2847" y="1312"/>
                  <a:pt x="2870" y="1345"/>
                  <a:pt x="2870" y="1410"/>
                </a:cubicBezTo>
                <a:cubicBezTo>
                  <a:pt x="2868" y="1811"/>
                  <a:pt x="2871" y="2211"/>
                  <a:pt x="2868" y="2612"/>
                </a:cubicBezTo>
                <a:cubicBezTo>
                  <a:pt x="2867" y="2758"/>
                  <a:pt x="2770" y="2845"/>
                  <a:pt x="2616" y="2845"/>
                </a:cubicBezTo>
                <a:cubicBezTo>
                  <a:pt x="2226" y="2847"/>
                  <a:pt x="1836" y="2846"/>
                  <a:pt x="1446" y="2846"/>
                </a:cubicBezTo>
                <a:close/>
                <a:moveTo>
                  <a:pt x="1919" y="1110"/>
                </a:moveTo>
                <a:cubicBezTo>
                  <a:pt x="980" y="1110"/>
                  <a:pt x="980" y="1110"/>
                  <a:pt x="980" y="1110"/>
                </a:cubicBezTo>
                <a:cubicBezTo>
                  <a:pt x="943" y="935"/>
                  <a:pt x="886" y="886"/>
                  <a:pt x="748" y="908"/>
                </a:cubicBezTo>
                <a:cubicBezTo>
                  <a:pt x="680" y="920"/>
                  <a:pt x="628" y="953"/>
                  <a:pt x="626" y="1028"/>
                </a:cubicBezTo>
                <a:cubicBezTo>
                  <a:pt x="624" y="1103"/>
                  <a:pt x="587" y="1121"/>
                  <a:pt x="519" y="1119"/>
                </a:cubicBezTo>
                <a:cubicBezTo>
                  <a:pt x="384" y="1115"/>
                  <a:pt x="248" y="1117"/>
                  <a:pt x="112" y="1118"/>
                </a:cubicBezTo>
                <a:cubicBezTo>
                  <a:pt x="53" y="1118"/>
                  <a:pt x="21" y="1096"/>
                  <a:pt x="22" y="1032"/>
                </a:cubicBezTo>
                <a:cubicBezTo>
                  <a:pt x="25" y="936"/>
                  <a:pt x="0" y="828"/>
                  <a:pt x="85" y="758"/>
                </a:cubicBezTo>
                <a:cubicBezTo>
                  <a:pt x="134" y="717"/>
                  <a:pt x="206" y="679"/>
                  <a:pt x="267" y="679"/>
                </a:cubicBezTo>
                <a:cubicBezTo>
                  <a:pt x="1051" y="674"/>
                  <a:pt x="1834" y="674"/>
                  <a:pt x="2617" y="676"/>
                </a:cubicBezTo>
                <a:cubicBezTo>
                  <a:pt x="2814" y="677"/>
                  <a:pt x="2945" y="892"/>
                  <a:pt x="2863" y="1077"/>
                </a:cubicBezTo>
                <a:cubicBezTo>
                  <a:pt x="2854" y="1096"/>
                  <a:pt x="2821" y="1115"/>
                  <a:pt x="2798" y="1115"/>
                </a:cubicBezTo>
                <a:cubicBezTo>
                  <a:pt x="2645" y="1119"/>
                  <a:pt x="2492" y="1120"/>
                  <a:pt x="2339" y="1114"/>
                </a:cubicBezTo>
                <a:cubicBezTo>
                  <a:pt x="2314" y="1113"/>
                  <a:pt x="2276" y="1076"/>
                  <a:pt x="2267" y="1048"/>
                </a:cubicBezTo>
                <a:cubicBezTo>
                  <a:pt x="2233" y="934"/>
                  <a:pt x="2191" y="899"/>
                  <a:pt x="2077" y="906"/>
                </a:cubicBezTo>
                <a:cubicBezTo>
                  <a:pt x="1975" y="913"/>
                  <a:pt x="1927" y="968"/>
                  <a:pt x="1926" y="1069"/>
                </a:cubicBezTo>
                <a:cubicBezTo>
                  <a:pt x="1926" y="1079"/>
                  <a:pt x="1922" y="1089"/>
                  <a:pt x="1919" y="1110"/>
                </a:cubicBezTo>
                <a:close/>
                <a:moveTo>
                  <a:pt x="1442" y="0"/>
                </a:moveTo>
                <a:cubicBezTo>
                  <a:pt x="1751" y="0"/>
                  <a:pt x="2032" y="198"/>
                  <a:pt x="2122" y="478"/>
                </a:cubicBezTo>
                <a:cubicBezTo>
                  <a:pt x="2137" y="524"/>
                  <a:pt x="2165" y="585"/>
                  <a:pt x="2094" y="596"/>
                </a:cubicBezTo>
                <a:cubicBezTo>
                  <a:pt x="2050" y="602"/>
                  <a:pt x="1993" y="571"/>
                  <a:pt x="1954" y="541"/>
                </a:cubicBezTo>
                <a:cubicBezTo>
                  <a:pt x="1924" y="518"/>
                  <a:pt x="1916" y="469"/>
                  <a:pt x="1893" y="434"/>
                </a:cubicBezTo>
                <a:cubicBezTo>
                  <a:pt x="1670" y="89"/>
                  <a:pt x="1177" y="108"/>
                  <a:pt x="980" y="468"/>
                </a:cubicBezTo>
                <a:cubicBezTo>
                  <a:pt x="965" y="496"/>
                  <a:pt x="959" y="540"/>
                  <a:pt x="937" y="550"/>
                </a:cubicBezTo>
                <a:cubicBezTo>
                  <a:pt x="891" y="571"/>
                  <a:pt x="837" y="575"/>
                  <a:pt x="785" y="586"/>
                </a:cubicBezTo>
                <a:cubicBezTo>
                  <a:pt x="781" y="549"/>
                  <a:pt x="764" y="509"/>
                  <a:pt x="775" y="477"/>
                </a:cubicBezTo>
                <a:cubicBezTo>
                  <a:pt x="865" y="197"/>
                  <a:pt x="1143" y="0"/>
                  <a:pt x="1442" y="0"/>
                </a:cubicBezTo>
                <a:close/>
                <a:moveTo>
                  <a:pt x="711" y="1228"/>
                </a:moveTo>
                <a:cubicBezTo>
                  <a:pt x="718" y="1150"/>
                  <a:pt x="693" y="1045"/>
                  <a:pt x="789" y="1043"/>
                </a:cubicBezTo>
                <a:cubicBezTo>
                  <a:pt x="891" y="1040"/>
                  <a:pt x="880" y="1145"/>
                  <a:pt x="878" y="1220"/>
                </a:cubicBezTo>
                <a:cubicBezTo>
                  <a:pt x="877" y="1292"/>
                  <a:pt x="900" y="1399"/>
                  <a:pt x="794" y="1399"/>
                </a:cubicBezTo>
                <a:cubicBezTo>
                  <a:pt x="683" y="1399"/>
                  <a:pt x="725" y="1288"/>
                  <a:pt x="711" y="1228"/>
                </a:cubicBezTo>
                <a:close/>
                <a:moveTo>
                  <a:pt x="2177" y="1259"/>
                </a:moveTo>
                <a:cubicBezTo>
                  <a:pt x="2171" y="1296"/>
                  <a:pt x="2205" y="1400"/>
                  <a:pt x="2099" y="1400"/>
                </a:cubicBezTo>
                <a:cubicBezTo>
                  <a:pt x="1999" y="1401"/>
                  <a:pt x="2016" y="1301"/>
                  <a:pt x="2013" y="1231"/>
                </a:cubicBezTo>
                <a:cubicBezTo>
                  <a:pt x="2012" y="1193"/>
                  <a:pt x="2007" y="1150"/>
                  <a:pt x="2022" y="1118"/>
                </a:cubicBezTo>
                <a:cubicBezTo>
                  <a:pt x="2038" y="1086"/>
                  <a:pt x="2075" y="1063"/>
                  <a:pt x="2103" y="1036"/>
                </a:cubicBezTo>
                <a:cubicBezTo>
                  <a:pt x="2128" y="1066"/>
                  <a:pt x="2160" y="1093"/>
                  <a:pt x="2174" y="1127"/>
                </a:cubicBezTo>
                <a:cubicBezTo>
                  <a:pt x="2186" y="1157"/>
                  <a:pt x="2177" y="1195"/>
                  <a:pt x="2177" y="1259"/>
                </a:cubicBezTo>
                <a:close/>
                <a:moveTo>
                  <a:pt x="2177" y="1259"/>
                </a:moveTo>
                <a:cubicBezTo>
                  <a:pt x="2177" y="1259"/>
                  <a:pt x="2177" y="1259"/>
                  <a:pt x="2177" y="1259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5845" y="4350432"/>
            <a:ext cx="267053" cy="267288"/>
          </a:xfrm>
          <a:custGeom>
            <a:avLst/>
            <a:gdLst>
              <a:gd name="T0" fmla="*/ 2839 w 2867"/>
              <a:gd name="T1" fmla="*/ 1241 h 2867"/>
              <a:gd name="T2" fmla="*/ 2625 w 2867"/>
              <a:gd name="T3" fmla="*/ 1213 h 2867"/>
              <a:gd name="T4" fmla="*/ 2406 w 2867"/>
              <a:gd name="T5" fmla="*/ 923 h 2867"/>
              <a:gd name="T6" fmla="*/ 2536 w 2867"/>
              <a:gd name="T7" fmla="*/ 644 h 2867"/>
              <a:gd name="T8" fmla="*/ 2536 w 2867"/>
              <a:gd name="T9" fmla="*/ 508 h 2867"/>
              <a:gd name="T10" fmla="*/ 2291 w 2867"/>
              <a:gd name="T11" fmla="*/ 304 h 2867"/>
              <a:gd name="T12" fmla="*/ 2119 w 2867"/>
              <a:gd name="T13" fmla="*/ 436 h 2867"/>
              <a:gd name="T14" fmla="*/ 1760 w 2867"/>
              <a:gd name="T15" fmla="*/ 386 h 2867"/>
              <a:gd name="T16" fmla="*/ 1654 w 2867"/>
              <a:gd name="T17" fmla="*/ 96 h 2867"/>
              <a:gd name="T18" fmla="*/ 1558 w 2867"/>
              <a:gd name="T19" fmla="*/ 0 h 2867"/>
              <a:gd name="T20" fmla="*/ 1241 w 2867"/>
              <a:gd name="T21" fmla="*/ 28 h 2867"/>
              <a:gd name="T22" fmla="*/ 1213 w 2867"/>
              <a:gd name="T23" fmla="*/ 243 h 2867"/>
              <a:gd name="T24" fmla="*/ 923 w 2867"/>
              <a:gd name="T25" fmla="*/ 462 h 2867"/>
              <a:gd name="T26" fmla="*/ 644 w 2867"/>
              <a:gd name="T27" fmla="*/ 332 h 2867"/>
              <a:gd name="T28" fmla="*/ 508 w 2867"/>
              <a:gd name="T29" fmla="*/ 332 h 2867"/>
              <a:gd name="T30" fmla="*/ 304 w 2867"/>
              <a:gd name="T31" fmla="*/ 576 h 2867"/>
              <a:gd name="T32" fmla="*/ 436 w 2867"/>
              <a:gd name="T33" fmla="*/ 748 h 2867"/>
              <a:gd name="T34" fmla="*/ 386 w 2867"/>
              <a:gd name="T35" fmla="*/ 1108 h 2867"/>
              <a:gd name="T36" fmla="*/ 96 w 2867"/>
              <a:gd name="T37" fmla="*/ 1213 h 2867"/>
              <a:gd name="T38" fmla="*/ 0 w 2867"/>
              <a:gd name="T39" fmla="*/ 1309 h 2867"/>
              <a:gd name="T40" fmla="*/ 28 w 2867"/>
              <a:gd name="T41" fmla="*/ 1626 h 2867"/>
              <a:gd name="T42" fmla="*/ 243 w 2867"/>
              <a:gd name="T43" fmla="*/ 1654 h 2867"/>
              <a:gd name="T44" fmla="*/ 462 w 2867"/>
              <a:gd name="T45" fmla="*/ 1944 h 2867"/>
              <a:gd name="T46" fmla="*/ 332 w 2867"/>
              <a:gd name="T47" fmla="*/ 2224 h 2867"/>
              <a:gd name="T48" fmla="*/ 332 w 2867"/>
              <a:gd name="T49" fmla="*/ 2359 h 2867"/>
              <a:gd name="T50" fmla="*/ 576 w 2867"/>
              <a:gd name="T51" fmla="*/ 2564 h 2867"/>
              <a:gd name="T52" fmla="*/ 748 w 2867"/>
              <a:gd name="T53" fmla="*/ 2432 h 2867"/>
              <a:gd name="T54" fmla="*/ 1108 w 2867"/>
              <a:gd name="T55" fmla="*/ 2482 h 2867"/>
              <a:gd name="T56" fmla="*/ 1213 w 2867"/>
              <a:gd name="T57" fmla="*/ 2771 h 2867"/>
              <a:gd name="T58" fmla="*/ 1309 w 2867"/>
              <a:gd name="T59" fmla="*/ 2867 h 2867"/>
              <a:gd name="T60" fmla="*/ 1626 w 2867"/>
              <a:gd name="T61" fmla="*/ 2839 h 2867"/>
              <a:gd name="T62" fmla="*/ 1654 w 2867"/>
              <a:gd name="T63" fmla="*/ 2625 h 2867"/>
              <a:gd name="T64" fmla="*/ 1945 w 2867"/>
              <a:gd name="T65" fmla="*/ 2406 h 2867"/>
              <a:gd name="T66" fmla="*/ 2223 w 2867"/>
              <a:gd name="T67" fmla="*/ 2535 h 2867"/>
              <a:gd name="T68" fmla="*/ 2359 w 2867"/>
              <a:gd name="T69" fmla="*/ 2536 h 2867"/>
              <a:gd name="T70" fmla="*/ 2564 w 2867"/>
              <a:gd name="T71" fmla="*/ 2292 h 2867"/>
              <a:gd name="T72" fmla="*/ 2431 w 2867"/>
              <a:gd name="T73" fmla="*/ 2120 h 2867"/>
              <a:gd name="T74" fmla="*/ 2482 w 2867"/>
              <a:gd name="T75" fmla="*/ 1760 h 2867"/>
              <a:gd name="T76" fmla="*/ 2771 w 2867"/>
              <a:gd name="T77" fmla="*/ 1655 h 2867"/>
              <a:gd name="T78" fmla="*/ 2867 w 2867"/>
              <a:gd name="T79" fmla="*/ 1558 h 2867"/>
              <a:gd name="T80" fmla="*/ 2867 w 2867"/>
              <a:gd name="T81" fmla="*/ 1309 h 2867"/>
              <a:gd name="T82" fmla="*/ 1434 w 2867"/>
              <a:gd name="T83" fmla="*/ 1985 h 2867"/>
              <a:gd name="T84" fmla="*/ 1434 w 2867"/>
              <a:gd name="T85" fmla="*/ 882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867" h="2867">
                <a:moveTo>
                  <a:pt x="2867" y="1309"/>
                </a:moveTo>
                <a:cubicBezTo>
                  <a:pt x="2867" y="1285"/>
                  <a:pt x="2858" y="1260"/>
                  <a:pt x="2839" y="1241"/>
                </a:cubicBezTo>
                <a:cubicBezTo>
                  <a:pt x="2820" y="1222"/>
                  <a:pt x="2796" y="1213"/>
                  <a:pt x="2771" y="1213"/>
                </a:cubicBezTo>
                <a:cubicBezTo>
                  <a:pt x="2625" y="1213"/>
                  <a:pt x="2625" y="1213"/>
                  <a:pt x="2625" y="1213"/>
                </a:cubicBezTo>
                <a:cubicBezTo>
                  <a:pt x="2564" y="1213"/>
                  <a:pt x="2500" y="1166"/>
                  <a:pt x="2482" y="1108"/>
                </a:cubicBezTo>
                <a:cubicBezTo>
                  <a:pt x="2406" y="923"/>
                  <a:pt x="2406" y="923"/>
                  <a:pt x="2406" y="923"/>
                </a:cubicBezTo>
                <a:cubicBezTo>
                  <a:pt x="2377" y="870"/>
                  <a:pt x="2389" y="791"/>
                  <a:pt x="2431" y="748"/>
                </a:cubicBezTo>
                <a:cubicBezTo>
                  <a:pt x="2536" y="644"/>
                  <a:pt x="2536" y="644"/>
                  <a:pt x="2536" y="644"/>
                </a:cubicBezTo>
                <a:cubicBezTo>
                  <a:pt x="2553" y="627"/>
                  <a:pt x="2564" y="603"/>
                  <a:pt x="2564" y="576"/>
                </a:cubicBezTo>
                <a:cubicBezTo>
                  <a:pt x="2564" y="549"/>
                  <a:pt x="2553" y="526"/>
                  <a:pt x="2536" y="508"/>
                </a:cubicBezTo>
                <a:cubicBezTo>
                  <a:pt x="2359" y="332"/>
                  <a:pt x="2359" y="332"/>
                  <a:pt x="2359" y="332"/>
                </a:cubicBezTo>
                <a:cubicBezTo>
                  <a:pt x="2342" y="315"/>
                  <a:pt x="2318" y="304"/>
                  <a:pt x="2291" y="304"/>
                </a:cubicBezTo>
                <a:cubicBezTo>
                  <a:pt x="2265" y="304"/>
                  <a:pt x="2241" y="315"/>
                  <a:pt x="2224" y="332"/>
                </a:cubicBezTo>
                <a:cubicBezTo>
                  <a:pt x="2119" y="436"/>
                  <a:pt x="2119" y="436"/>
                  <a:pt x="2119" y="436"/>
                </a:cubicBezTo>
                <a:cubicBezTo>
                  <a:pt x="2077" y="479"/>
                  <a:pt x="1998" y="491"/>
                  <a:pt x="1944" y="462"/>
                </a:cubicBezTo>
                <a:cubicBezTo>
                  <a:pt x="1760" y="386"/>
                  <a:pt x="1760" y="386"/>
                  <a:pt x="1760" y="386"/>
                </a:cubicBezTo>
                <a:cubicBezTo>
                  <a:pt x="1702" y="368"/>
                  <a:pt x="1654" y="303"/>
                  <a:pt x="1654" y="243"/>
                </a:cubicBezTo>
                <a:cubicBezTo>
                  <a:pt x="1654" y="96"/>
                  <a:pt x="1654" y="96"/>
                  <a:pt x="1654" y="96"/>
                </a:cubicBezTo>
                <a:cubicBezTo>
                  <a:pt x="1654" y="71"/>
                  <a:pt x="1645" y="47"/>
                  <a:pt x="1626" y="28"/>
                </a:cubicBezTo>
                <a:cubicBezTo>
                  <a:pt x="1607" y="9"/>
                  <a:pt x="1583" y="0"/>
                  <a:pt x="1558" y="0"/>
                </a:cubicBezTo>
                <a:cubicBezTo>
                  <a:pt x="1309" y="0"/>
                  <a:pt x="1309" y="0"/>
                  <a:pt x="1309" y="0"/>
                </a:cubicBezTo>
                <a:cubicBezTo>
                  <a:pt x="1285" y="0"/>
                  <a:pt x="1260" y="9"/>
                  <a:pt x="1241" y="28"/>
                </a:cubicBezTo>
                <a:cubicBezTo>
                  <a:pt x="1222" y="47"/>
                  <a:pt x="1213" y="71"/>
                  <a:pt x="1213" y="96"/>
                </a:cubicBezTo>
                <a:cubicBezTo>
                  <a:pt x="1213" y="243"/>
                  <a:pt x="1213" y="243"/>
                  <a:pt x="1213" y="243"/>
                </a:cubicBezTo>
                <a:cubicBezTo>
                  <a:pt x="1213" y="304"/>
                  <a:pt x="1166" y="368"/>
                  <a:pt x="1108" y="386"/>
                </a:cubicBezTo>
                <a:cubicBezTo>
                  <a:pt x="923" y="462"/>
                  <a:pt x="923" y="462"/>
                  <a:pt x="923" y="462"/>
                </a:cubicBezTo>
                <a:cubicBezTo>
                  <a:pt x="869" y="491"/>
                  <a:pt x="791" y="479"/>
                  <a:pt x="748" y="436"/>
                </a:cubicBezTo>
                <a:cubicBezTo>
                  <a:pt x="644" y="332"/>
                  <a:pt x="644" y="332"/>
                  <a:pt x="644" y="332"/>
                </a:cubicBezTo>
                <a:cubicBezTo>
                  <a:pt x="626" y="315"/>
                  <a:pt x="602" y="304"/>
                  <a:pt x="576" y="304"/>
                </a:cubicBezTo>
                <a:cubicBezTo>
                  <a:pt x="549" y="304"/>
                  <a:pt x="526" y="315"/>
                  <a:pt x="508" y="332"/>
                </a:cubicBezTo>
                <a:cubicBezTo>
                  <a:pt x="332" y="508"/>
                  <a:pt x="332" y="508"/>
                  <a:pt x="332" y="508"/>
                </a:cubicBezTo>
                <a:cubicBezTo>
                  <a:pt x="315" y="525"/>
                  <a:pt x="304" y="549"/>
                  <a:pt x="304" y="576"/>
                </a:cubicBezTo>
                <a:cubicBezTo>
                  <a:pt x="304" y="603"/>
                  <a:pt x="315" y="626"/>
                  <a:pt x="332" y="644"/>
                </a:cubicBezTo>
                <a:cubicBezTo>
                  <a:pt x="436" y="748"/>
                  <a:pt x="436" y="748"/>
                  <a:pt x="436" y="748"/>
                </a:cubicBezTo>
                <a:cubicBezTo>
                  <a:pt x="479" y="791"/>
                  <a:pt x="491" y="870"/>
                  <a:pt x="462" y="923"/>
                </a:cubicBezTo>
                <a:cubicBezTo>
                  <a:pt x="386" y="1108"/>
                  <a:pt x="386" y="1108"/>
                  <a:pt x="386" y="1108"/>
                </a:cubicBezTo>
                <a:cubicBezTo>
                  <a:pt x="368" y="1166"/>
                  <a:pt x="303" y="1213"/>
                  <a:pt x="243" y="1213"/>
                </a:cubicBezTo>
                <a:cubicBezTo>
                  <a:pt x="96" y="1213"/>
                  <a:pt x="96" y="1213"/>
                  <a:pt x="96" y="1213"/>
                </a:cubicBezTo>
                <a:cubicBezTo>
                  <a:pt x="71" y="1213"/>
                  <a:pt x="47" y="1222"/>
                  <a:pt x="28" y="1241"/>
                </a:cubicBezTo>
                <a:cubicBezTo>
                  <a:pt x="9" y="1260"/>
                  <a:pt x="0" y="1284"/>
                  <a:pt x="0" y="1309"/>
                </a:cubicBezTo>
                <a:cubicBezTo>
                  <a:pt x="0" y="1558"/>
                  <a:pt x="0" y="1558"/>
                  <a:pt x="0" y="1558"/>
                </a:cubicBezTo>
                <a:cubicBezTo>
                  <a:pt x="0" y="1583"/>
                  <a:pt x="9" y="1607"/>
                  <a:pt x="28" y="1626"/>
                </a:cubicBezTo>
                <a:cubicBezTo>
                  <a:pt x="47" y="1645"/>
                  <a:pt x="71" y="1654"/>
                  <a:pt x="96" y="1654"/>
                </a:cubicBezTo>
                <a:cubicBezTo>
                  <a:pt x="243" y="1654"/>
                  <a:pt x="243" y="1654"/>
                  <a:pt x="243" y="1654"/>
                </a:cubicBezTo>
                <a:cubicBezTo>
                  <a:pt x="304" y="1655"/>
                  <a:pt x="368" y="1702"/>
                  <a:pt x="385" y="1760"/>
                </a:cubicBezTo>
                <a:cubicBezTo>
                  <a:pt x="462" y="1944"/>
                  <a:pt x="462" y="1944"/>
                  <a:pt x="462" y="1944"/>
                </a:cubicBezTo>
                <a:cubicBezTo>
                  <a:pt x="490" y="1998"/>
                  <a:pt x="479" y="2077"/>
                  <a:pt x="436" y="2120"/>
                </a:cubicBezTo>
                <a:cubicBezTo>
                  <a:pt x="332" y="2224"/>
                  <a:pt x="332" y="2224"/>
                  <a:pt x="332" y="2224"/>
                </a:cubicBezTo>
                <a:cubicBezTo>
                  <a:pt x="314" y="2241"/>
                  <a:pt x="303" y="2265"/>
                  <a:pt x="303" y="2292"/>
                </a:cubicBezTo>
                <a:cubicBezTo>
                  <a:pt x="303" y="2318"/>
                  <a:pt x="314" y="2342"/>
                  <a:pt x="332" y="2359"/>
                </a:cubicBezTo>
                <a:cubicBezTo>
                  <a:pt x="508" y="2536"/>
                  <a:pt x="508" y="2536"/>
                  <a:pt x="508" y="2536"/>
                </a:cubicBezTo>
                <a:cubicBezTo>
                  <a:pt x="525" y="2553"/>
                  <a:pt x="549" y="2564"/>
                  <a:pt x="576" y="2564"/>
                </a:cubicBezTo>
                <a:cubicBezTo>
                  <a:pt x="602" y="2564"/>
                  <a:pt x="626" y="2553"/>
                  <a:pt x="644" y="2536"/>
                </a:cubicBezTo>
                <a:cubicBezTo>
                  <a:pt x="748" y="2432"/>
                  <a:pt x="748" y="2432"/>
                  <a:pt x="748" y="2432"/>
                </a:cubicBezTo>
                <a:cubicBezTo>
                  <a:pt x="791" y="2389"/>
                  <a:pt x="869" y="2377"/>
                  <a:pt x="923" y="2406"/>
                </a:cubicBezTo>
                <a:cubicBezTo>
                  <a:pt x="1108" y="2482"/>
                  <a:pt x="1108" y="2482"/>
                  <a:pt x="1108" y="2482"/>
                </a:cubicBezTo>
                <a:cubicBezTo>
                  <a:pt x="1166" y="2500"/>
                  <a:pt x="1213" y="2564"/>
                  <a:pt x="1213" y="2625"/>
                </a:cubicBezTo>
                <a:cubicBezTo>
                  <a:pt x="1213" y="2771"/>
                  <a:pt x="1213" y="2771"/>
                  <a:pt x="1213" y="2771"/>
                </a:cubicBezTo>
                <a:cubicBezTo>
                  <a:pt x="1213" y="2796"/>
                  <a:pt x="1222" y="2820"/>
                  <a:pt x="1241" y="2839"/>
                </a:cubicBezTo>
                <a:cubicBezTo>
                  <a:pt x="1260" y="2858"/>
                  <a:pt x="1284" y="2867"/>
                  <a:pt x="1309" y="2867"/>
                </a:cubicBezTo>
                <a:cubicBezTo>
                  <a:pt x="1558" y="2867"/>
                  <a:pt x="1558" y="2867"/>
                  <a:pt x="1558" y="2867"/>
                </a:cubicBezTo>
                <a:cubicBezTo>
                  <a:pt x="1583" y="2867"/>
                  <a:pt x="1607" y="2858"/>
                  <a:pt x="1626" y="2839"/>
                </a:cubicBezTo>
                <a:cubicBezTo>
                  <a:pt x="1645" y="2820"/>
                  <a:pt x="1654" y="2796"/>
                  <a:pt x="1654" y="2771"/>
                </a:cubicBezTo>
                <a:cubicBezTo>
                  <a:pt x="1654" y="2625"/>
                  <a:pt x="1654" y="2625"/>
                  <a:pt x="1654" y="2625"/>
                </a:cubicBezTo>
                <a:cubicBezTo>
                  <a:pt x="1654" y="2564"/>
                  <a:pt x="1702" y="2500"/>
                  <a:pt x="1760" y="2482"/>
                </a:cubicBezTo>
                <a:cubicBezTo>
                  <a:pt x="1945" y="2406"/>
                  <a:pt x="1945" y="2406"/>
                  <a:pt x="1945" y="2406"/>
                </a:cubicBezTo>
                <a:cubicBezTo>
                  <a:pt x="1998" y="2377"/>
                  <a:pt x="2077" y="2389"/>
                  <a:pt x="2120" y="2432"/>
                </a:cubicBezTo>
                <a:cubicBezTo>
                  <a:pt x="2223" y="2535"/>
                  <a:pt x="2223" y="2535"/>
                  <a:pt x="2223" y="2535"/>
                </a:cubicBezTo>
                <a:cubicBezTo>
                  <a:pt x="2241" y="2553"/>
                  <a:pt x="2264" y="2564"/>
                  <a:pt x="2291" y="2564"/>
                </a:cubicBezTo>
                <a:cubicBezTo>
                  <a:pt x="2318" y="2564"/>
                  <a:pt x="2342" y="2553"/>
                  <a:pt x="2359" y="2536"/>
                </a:cubicBezTo>
                <a:cubicBezTo>
                  <a:pt x="2536" y="2359"/>
                  <a:pt x="2536" y="2359"/>
                  <a:pt x="2536" y="2359"/>
                </a:cubicBezTo>
                <a:cubicBezTo>
                  <a:pt x="2553" y="2342"/>
                  <a:pt x="2564" y="2318"/>
                  <a:pt x="2564" y="2292"/>
                </a:cubicBezTo>
                <a:cubicBezTo>
                  <a:pt x="2564" y="2265"/>
                  <a:pt x="2553" y="2241"/>
                  <a:pt x="2536" y="2224"/>
                </a:cubicBezTo>
                <a:cubicBezTo>
                  <a:pt x="2431" y="2120"/>
                  <a:pt x="2431" y="2120"/>
                  <a:pt x="2431" y="2120"/>
                </a:cubicBezTo>
                <a:cubicBezTo>
                  <a:pt x="2389" y="2077"/>
                  <a:pt x="2377" y="1998"/>
                  <a:pt x="2406" y="1944"/>
                </a:cubicBezTo>
                <a:cubicBezTo>
                  <a:pt x="2482" y="1760"/>
                  <a:pt x="2482" y="1760"/>
                  <a:pt x="2482" y="1760"/>
                </a:cubicBezTo>
                <a:cubicBezTo>
                  <a:pt x="2500" y="1702"/>
                  <a:pt x="2564" y="1655"/>
                  <a:pt x="2625" y="1655"/>
                </a:cubicBezTo>
                <a:cubicBezTo>
                  <a:pt x="2771" y="1655"/>
                  <a:pt x="2771" y="1655"/>
                  <a:pt x="2771" y="1655"/>
                </a:cubicBezTo>
                <a:cubicBezTo>
                  <a:pt x="2796" y="1655"/>
                  <a:pt x="2820" y="1645"/>
                  <a:pt x="2839" y="1626"/>
                </a:cubicBezTo>
                <a:cubicBezTo>
                  <a:pt x="2858" y="1607"/>
                  <a:pt x="2867" y="1583"/>
                  <a:pt x="2867" y="1558"/>
                </a:cubicBezTo>
                <a:cubicBezTo>
                  <a:pt x="2867" y="1309"/>
                  <a:pt x="2867" y="1309"/>
                  <a:pt x="2867" y="1309"/>
                </a:cubicBezTo>
                <a:cubicBezTo>
                  <a:pt x="2867" y="1309"/>
                  <a:pt x="2867" y="1309"/>
                  <a:pt x="2867" y="1309"/>
                </a:cubicBezTo>
                <a:close/>
                <a:moveTo>
                  <a:pt x="1985" y="1433"/>
                </a:moveTo>
                <a:cubicBezTo>
                  <a:pt x="1985" y="1738"/>
                  <a:pt x="1738" y="1985"/>
                  <a:pt x="1434" y="1985"/>
                </a:cubicBezTo>
                <a:cubicBezTo>
                  <a:pt x="1129" y="1985"/>
                  <a:pt x="882" y="1738"/>
                  <a:pt x="882" y="1433"/>
                </a:cubicBezTo>
                <a:cubicBezTo>
                  <a:pt x="882" y="1129"/>
                  <a:pt x="1129" y="882"/>
                  <a:pt x="1434" y="882"/>
                </a:cubicBezTo>
                <a:cubicBezTo>
                  <a:pt x="1738" y="882"/>
                  <a:pt x="1985" y="1129"/>
                  <a:pt x="1985" y="1433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8656" y="5002418"/>
            <a:ext cx="281894" cy="281233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34" name="出自【趣你的PPT】(微信:qunideppt)：最优质的PPT资源库"/>
          <p:cNvCxnSpPr>
            <a:endCxn id="35" idx="0"/>
          </p:cNvCxnSpPr>
          <p:nvPr/>
        </p:nvCxnSpPr>
        <p:spPr>
          <a:xfrm>
            <a:off x="6660133" y="0"/>
            <a:ext cx="0" cy="101212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出自【趣你的PPT】(微信:qunideppt)：最优质的PPT资源库"/>
          <p:cNvSpPr txBox="1"/>
          <p:nvPr/>
        </p:nvSpPr>
        <p:spPr>
          <a:xfrm>
            <a:off x="4219918" y="1063172"/>
            <a:ext cx="217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2011.07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 txBox="1"/>
          <p:nvPr/>
        </p:nvSpPr>
        <p:spPr>
          <a:xfrm>
            <a:off x="6969177" y="1034144"/>
            <a:ext cx="11222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SOHO         </a:t>
            </a:r>
            <a:r>
              <a:rPr lang="zh-CN" alt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 txBox="1"/>
          <p:nvPr/>
        </p:nvSpPr>
        <p:spPr>
          <a:xfrm>
            <a:off x="6969177" y="1469934"/>
            <a:ext cx="42718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 txBox="1"/>
          <p:nvPr/>
        </p:nvSpPr>
        <p:spPr>
          <a:xfrm>
            <a:off x="4219918" y="2460823"/>
            <a:ext cx="217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2008.07-2011.07 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 txBox="1"/>
          <p:nvPr/>
        </p:nvSpPr>
        <p:spPr>
          <a:xfrm>
            <a:off x="4219918" y="3872970"/>
            <a:ext cx="217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2007.06-2008.07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4" name="出自【趣你的PPT】(微信:qunideppt)：最优质的PPT资源库"/>
          <p:cNvSpPr txBox="1"/>
          <p:nvPr/>
        </p:nvSpPr>
        <p:spPr>
          <a:xfrm>
            <a:off x="4219918" y="5169977"/>
            <a:ext cx="2178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2005.04-2007-06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出自【趣你的PPT】(微信:qunideppt)：最优质的PPT资源库"/>
          <p:cNvSpPr txBox="1"/>
          <p:nvPr/>
        </p:nvSpPr>
        <p:spPr>
          <a:xfrm>
            <a:off x="6969177" y="2454183"/>
            <a:ext cx="1818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</p:txBody>
      </p:sp>
      <p:sp>
        <p:nvSpPr>
          <p:cNvPr id="46" name="出自【趣你的PPT】(微信:qunideppt)：最优质的PPT资源库"/>
          <p:cNvSpPr txBox="1"/>
          <p:nvPr/>
        </p:nvSpPr>
        <p:spPr>
          <a:xfrm>
            <a:off x="6969177" y="2944235"/>
            <a:ext cx="42718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47" name="出自【趣你的PPT】(微信:qunideppt)：最优质的PPT资源库"/>
          <p:cNvSpPr txBox="1"/>
          <p:nvPr/>
        </p:nvSpPr>
        <p:spPr>
          <a:xfrm>
            <a:off x="6969177" y="3876495"/>
            <a:ext cx="1920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</p:txBody>
      </p:sp>
      <p:sp>
        <p:nvSpPr>
          <p:cNvPr id="48" name="出自【趣你的PPT】(微信:qunideppt)：最优质的PPT资源库"/>
          <p:cNvSpPr txBox="1"/>
          <p:nvPr/>
        </p:nvSpPr>
        <p:spPr>
          <a:xfrm>
            <a:off x="6969177" y="4247577"/>
            <a:ext cx="42718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 txBox="1"/>
          <p:nvPr/>
        </p:nvSpPr>
        <p:spPr>
          <a:xfrm>
            <a:off x="6969177" y="5190303"/>
            <a:ext cx="2239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</p:txBody>
      </p:sp>
      <p:sp>
        <p:nvSpPr>
          <p:cNvPr id="50" name="出自【趣你的PPT】(微信:qunideppt)：最优质的PPT资源库"/>
          <p:cNvSpPr txBox="1"/>
          <p:nvPr/>
        </p:nvSpPr>
        <p:spPr>
          <a:xfrm>
            <a:off x="6969177" y="5623061"/>
            <a:ext cx="34956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sz="1600" spc="300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sz="1600" spc="300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grpSp>
        <p:nvGrpSpPr>
          <p:cNvPr id="2" name="Group 1出自【趣你的PPT】(微信:qunideppt)：最优质的PPT资源库"/>
          <p:cNvGrpSpPr/>
          <p:nvPr/>
        </p:nvGrpSpPr>
        <p:grpSpPr>
          <a:xfrm>
            <a:off x="6431227" y="1012122"/>
            <a:ext cx="457812" cy="457812"/>
            <a:chOff x="6405464" y="1012122"/>
            <a:chExt cx="457812" cy="457812"/>
          </a:xfrm>
        </p:grpSpPr>
        <p:sp>
          <p:nvSpPr>
            <p:cNvPr id="35" name="出自【趣你的PPT】(微信:qunideppt)：最优质的PPT资源库"/>
            <p:cNvSpPr/>
            <p:nvPr/>
          </p:nvSpPr>
          <p:spPr>
            <a:xfrm>
              <a:off x="6405464" y="1012122"/>
              <a:ext cx="457812" cy="45781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99673" y="1110744"/>
              <a:ext cx="269394" cy="260569"/>
            </a:xfrm>
            <a:custGeom>
              <a:avLst/>
              <a:gdLst>
                <a:gd name="T0" fmla="*/ 1446 w 2945"/>
                <a:gd name="T1" fmla="*/ 2846 h 2847"/>
                <a:gd name="T2" fmla="*/ 317 w 2945"/>
                <a:gd name="T3" fmla="*/ 2846 h 2847"/>
                <a:gd name="T4" fmla="*/ 23 w 2945"/>
                <a:gd name="T5" fmla="*/ 2559 h 2847"/>
                <a:gd name="T6" fmla="*/ 20 w 2945"/>
                <a:gd name="T7" fmla="*/ 1440 h 2847"/>
                <a:gd name="T8" fmla="*/ 146 w 2945"/>
                <a:gd name="T9" fmla="*/ 1311 h 2847"/>
                <a:gd name="T10" fmla="*/ 522 w 2945"/>
                <a:gd name="T11" fmla="*/ 1311 h 2847"/>
                <a:gd name="T12" fmla="*/ 625 w 2945"/>
                <a:gd name="T13" fmla="*/ 1398 h 2847"/>
                <a:gd name="T14" fmla="*/ 786 w 2945"/>
                <a:gd name="T15" fmla="*/ 1518 h 2847"/>
                <a:gd name="T16" fmla="*/ 962 w 2945"/>
                <a:gd name="T17" fmla="*/ 1399 h 2847"/>
                <a:gd name="T18" fmla="*/ 1063 w 2945"/>
                <a:gd name="T19" fmla="*/ 1312 h 2847"/>
                <a:gd name="T20" fmla="*/ 1836 w 2945"/>
                <a:gd name="T21" fmla="*/ 1312 h 2847"/>
                <a:gd name="T22" fmla="*/ 1929 w 2945"/>
                <a:gd name="T23" fmla="*/ 1393 h 2847"/>
                <a:gd name="T24" fmla="*/ 2099 w 2945"/>
                <a:gd name="T25" fmla="*/ 1518 h 2847"/>
                <a:gd name="T26" fmla="*/ 2263 w 2945"/>
                <a:gd name="T27" fmla="*/ 1390 h 2847"/>
                <a:gd name="T28" fmla="*/ 2352 w 2945"/>
                <a:gd name="T29" fmla="*/ 1312 h 2847"/>
                <a:gd name="T30" fmla="*/ 2780 w 2945"/>
                <a:gd name="T31" fmla="*/ 1312 h 2847"/>
                <a:gd name="T32" fmla="*/ 2870 w 2945"/>
                <a:gd name="T33" fmla="*/ 1410 h 2847"/>
                <a:gd name="T34" fmla="*/ 2868 w 2945"/>
                <a:gd name="T35" fmla="*/ 2612 h 2847"/>
                <a:gd name="T36" fmla="*/ 2616 w 2945"/>
                <a:gd name="T37" fmla="*/ 2845 h 2847"/>
                <a:gd name="T38" fmla="*/ 1446 w 2945"/>
                <a:gd name="T39" fmla="*/ 2846 h 2847"/>
                <a:gd name="T40" fmla="*/ 1919 w 2945"/>
                <a:gd name="T41" fmla="*/ 1110 h 2847"/>
                <a:gd name="T42" fmla="*/ 980 w 2945"/>
                <a:gd name="T43" fmla="*/ 1110 h 2847"/>
                <a:gd name="T44" fmla="*/ 748 w 2945"/>
                <a:gd name="T45" fmla="*/ 908 h 2847"/>
                <a:gd name="T46" fmla="*/ 626 w 2945"/>
                <a:gd name="T47" fmla="*/ 1028 h 2847"/>
                <a:gd name="T48" fmla="*/ 519 w 2945"/>
                <a:gd name="T49" fmla="*/ 1119 h 2847"/>
                <a:gd name="T50" fmla="*/ 112 w 2945"/>
                <a:gd name="T51" fmla="*/ 1118 h 2847"/>
                <a:gd name="T52" fmla="*/ 22 w 2945"/>
                <a:gd name="T53" fmla="*/ 1032 h 2847"/>
                <a:gd name="T54" fmla="*/ 85 w 2945"/>
                <a:gd name="T55" fmla="*/ 758 h 2847"/>
                <a:gd name="T56" fmla="*/ 267 w 2945"/>
                <a:gd name="T57" fmla="*/ 679 h 2847"/>
                <a:gd name="T58" fmla="*/ 2617 w 2945"/>
                <a:gd name="T59" fmla="*/ 676 h 2847"/>
                <a:gd name="T60" fmla="*/ 2863 w 2945"/>
                <a:gd name="T61" fmla="*/ 1077 h 2847"/>
                <a:gd name="T62" fmla="*/ 2798 w 2945"/>
                <a:gd name="T63" fmla="*/ 1115 h 2847"/>
                <a:gd name="T64" fmla="*/ 2339 w 2945"/>
                <a:gd name="T65" fmla="*/ 1114 h 2847"/>
                <a:gd name="T66" fmla="*/ 2267 w 2945"/>
                <a:gd name="T67" fmla="*/ 1048 h 2847"/>
                <a:gd name="T68" fmla="*/ 2077 w 2945"/>
                <a:gd name="T69" fmla="*/ 906 h 2847"/>
                <a:gd name="T70" fmla="*/ 1926 w 2945"/>
                <a:gd name="T71" fmla="*/ 1069 h 2847"/>
                <a:gd name="T72" fmla="*/ 1919 w 2945"/>
                <a:gd name="T73" fmla="*/ 1110 h 2847"/>
                <a:gd name="T74" fmla="*/ 1442 w 2945"/>
                <a:gd name="T75" fmla="*/ 0 h 2847"/>
                <a:gd name="T76" fmla="*/ 2122 w 2945"/>
                <a:gd name="T77" fmla="*/ 478 h 2847"/>
                <a:gd name="T78" fmla="*/ 2094 w 2945"/>
                <a:gd name="T79" fmla="*/ 596 h 2847"/>
                <a:gd name="T80" fmla="*/ 1954 w 2945"/>
                <a:gd name="T81" fmla="*/ 541 h 2847"/>
                <a:gd name="T82" fmla="*/ 1893 w 2945"/>
                <a:gd name="T83" fmla="*/ 434 h 2847"/>
                <a:gd name="T84" fmla="*/ 980 w 2945"/>
                <a:gd name="T85" fmla="*/ 468 h 2847"/>
                <a:gd name="T86" fmla="*/ 937 w 2945"/>
                <a:gd name="T87" fmla="*/ 550 h 2847"/>
                <a:gd name="T88" fmla="*/ 785 w 2945"/>
                <a:gd name="T89" fmla="*/ 586 h 2847"/>
                <a:gd name="T90" fmla="*/ 775 w 2945"/>
                <a:gd name="T91" fmla="*/ 477 h 2847"/>
                <a:gd name="T92" fmla="*/ 1442 w 2945"/>
                <a:gd name="T93" fmla="*/ 0 h 2847"/>
                <a:gd name="T94" fmla="*/ 711 w 2945"/>
                <a:gd name="T95" fmla="*/ 1228 h 2847"/>
                <a:gd name="T96" fmla="*/ 789 w 2945"/>
                <a:gd name="T97" fmla="*/ 1043 h 2847"/>
                <a:gd name="T98" fmla="*/ 878 w 2945"/>
                <a:gd name="T99" fmla="*/ 1220 h 2847"/>
                <a:gd name="T100" fmla="*/ 794 w 2945"/>
                <a:gd name="T101" fmla="*/ 1399 h 2847"/>
                <a:gd name="T102" fmla="*/ 711 w 2945"/>
                <a:gd name="T103" fmla="*/ 1228 h 2847"/>
                <a:gd name="T104" fmla="*/ 2177 w 2945"/>
                <a:gd name="T105" fmla="*/ 1259 h 2847"/>
                <a:gd name="T106" fmla="*/ 2099 w 2945"/>
                <a:gd name="T107" fmla="*/ 1400 h 2847"/>
                <a:gd name="T108" fmla="*/ 2013 w 2945"/>
                <a:gd name="T109" fmla="*/ 1231 h 2847"/>
                <a:gd name="T110" fmla="*/ 2022 w 2945"/>
                <a:gd name="T111" fmla="*/ 1118 h 2847"/>
                <a:gd name="T112" fmla="*/ 2103 w 2945"/>
                <a:gd name="T113" fmla="*/ 1036 h 2847"/>
                <a:gd name="T114" fmla="*/ 2174 w 2945"/>
                <a:gd name="T115" fmla="*/ 1127 h 2847"/>
                <a:gd name="T116" fmla="*/ 2177 w 2945"/>
                <a:gd name="T117" fmla="*/ 1259 h 2847"/>
                <a:gd name="T118" fmla="*/ 2177 w 2945"/>
                <a:gd name="T119" fmla="*/ 1259 h 2847"/>
                <a:gd name="T120" fmla="*/ 2177 w 2945"/>
                <a:gd name="T121" fmla="*/ 1259 h 2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45" h="2847">
                  <a:moveTo>
                    <a:pt x="1446" y="2846"/>
                  </a:moveTo>
                  <a:cubicBezTo>
                    <a:pt x="1069" y="2846"/>
                    <a:pt x="693" y="2846"/>
                    <a:pt x="317" y="2846"/>
                  </a:cubicBezTo>
                  <a:cubicBezTo>
                    <a:pt x="104" y="2846"/>
                    <a:pt x="23" y="2767"/>
                    <a:pt x="23" y="2559"/>
                  </a:cubicBezTo>
                  <a:cubicBezTo>
                    <a:pt x="22" y="2186"/>
                    <a:pt x="25" y="1813"/>
                    <a:pt x="20" y="1440"/>
                  </a:cubicBezTo>
                  <a:cubicBezTo>
                    <a:pt x="19" y="1345"/>
                    <a:pt x="51" y="1307"/>
                    <a:pt x="146" y="1311"/>
                  </a:cubicBezTo>
                  <a:cubicBezTo>
                    <a:pt x="271" y="1315"/>
                    <a:pt x="397" y="1313"/>
                    <a:pt x="522" y="1311"/>
                  </a:cubicBezTo>
                  <a:cubicBezTo>
                    <a:pt x="584" y="1310"/>
                    <a:pt x="620" y="1330"/>
                    <a:pt x="625" y="1398"/>
                  </a:cubicBezTo>
                  <a:cubicBezTo>
                    <a:pt x="631" y="1499"/>
                    <a:pt x="701" y="1517"/>
                    <a:pt x="786" y="1518"/>
                  </a:cubicBezTo>
                  <a:cubicBezTo>
                    <a:pt x="875" y="1519"/>
                    <a:pt x="953" y="1503"/>
                    <a:pt x="962" y="1399"/>
                  </a:cubicBezTo>
                  <a:cubicBezTo>
                    <a:pt x="968" y="1328"/>
                    <a:pt x="1004" y="1312"/>
                    <a:pt x="1063" y="1312"/>
                  </a:cubicBezTo>
                  <a:cubicBezTo>
                    <a:pt x="1321" y="1312"/>
                    <a:pt x="1579" y="1312"/>
                    <a:pt x="1836" y="1312"/>
                  </a:cubicBezTo>
                  <a:cubicBezTo>
                    <a:pt x="1893" y="1312"/>
                    <a:pt x="1925" y="1327"/>
                    <a:pt x="1929" y="1393"/>
                  </a:cubicBezTo>
                  <a:cubicBezTo>
                    <a:pt x="1935" y="1496"/>
                    <a:pt x="2007" y="1520"/>
                    <a:pt x="2099" y="1518"/>
                  </a:cubicBezTo>
                  <a:cubicBezTo>
                    <a:pt x="2189" y="1517"/>
                    <a:pt x="2261" y="1498"/>
                    <a:pt x="2263" y="1390"/>
                  </a:cubicBezTo>
                  <a:cubicBezTo>
                    <a:pt x="2265" y="1330"/>
                    <a:pt x="2301" y="1313"/>
                    <a:pt x="2352" y="1312"/>
                  </a:cubicBezTo>
                  <a:cubicBezTo>
                    <a:pt x="2495" y="1312"/>
                    <a:pt x="2638" y="1313"/>
                    <a:pt x="2780" y="1312"/>
                  </a:cubicBezTo>
                  <a:cubicBezTo>
                    <a:pt x="2847" y="1312"/>
                    <a:pt x="2870" y="1345"/>
                    <a:pt x="2870" y="1410"/>
                  </a:cubicBezTo>
                  <a:cubicBezTo>
                    <a:pt x="2868" y="1811"/>
                    <a:pt x="2871" y="2211"/>
                    <a:pt x="2868" y="2612"/>
                  </a:cubicBezTo>
                  <a:cubicBezTo>
                    <a:pt x="2867" y="2758"/>
                    <a:pt x="2770" y="2845"/>
                    <a:pt x="2616" y="2845"/>
                  </a:cubicBezTo>
                  <a:cubicBezTo>
                    <a:pt x="2226" y="2847"/>
                    <a:pt x="1836" y="2846"/>
                    <a:pt x="1446" y="2846"/>
                  </a:cubicBezTo>
                  <a:close/>
                  <a:moveTo>
                    <a:pt x="1919" y="1110"/>
                  </a:moveTo>
                  <a:cubicBezTo>
                    <a:pt x="980" y="1110"/>
                    <a:pt x="980" y="1110"/>
                    <a:pt x="980" y="1110"/>
                  </a:cubicBezTo>
                  <a:cubicBezTo>
                    <a:pt x="943" y="935"/>
                    <a:pt x="886" y="886"/>
                    <a:pt x="748" y="908"/>
                  </a:cubicBezTo>
                  <a:cubicBezTo>
                    <a:pt x="680" y="920"/>
                    <a:pt x="628" y="953"/>
                    <a:pt x="626" y="1028"/>
                  </a:cubicBezTo>
                  <a:cubicBezTo>
                    <a:pt x="624" y="1103"/>
                    <a:pt x="587" y="1121"/>
                    <a:pt x="519" y="1119"/>
                  </a:cubicBezTo>
                  <a:cubicBezTo>
                    <a:pt x="384" y="1115"/>
                    <a:pt x="248" y="1117"/>
                    <a:pt x="112" y="1118"/>
                  </a:cubicBezTo>
                  <a:cubicBezTo>
                    <a:pt x="53" y="1118"/>
                    <a:pt x="21" y="1096"/>
                    <a:pt x="22" y="1032"/>
                  </a:cubicBezTo>
                  <a:cubicBezTo>
                    <a:pt x="25" y="936"/>
                    <a:pt x="0" y="828"/>
                    <a:pt x="85" y="758"/>
                  </a:cubicBezTo>
                  <a:cubicBezTo>
                    <a:pt x="134" y="717"/>
                    <a:pt x="206" y="679"/>
                    <a:pt x="267" y="679"/>
                  </a:cubicBezTo>
                  <a:cubicBezTo>
                    <a:pt x="1051" y="674"/>
                    <a:pt x="1834" y="674"/>
                    <a:pt x="2617" y="676"/>
                  </a:cubicBezTo>
                  <a:cubicBezTo>
                    <a:pt x="2814" y="677"/>
                    <a:pt x="2945" y="892"/>
                    <a:pt x="2863" y="1077"/>
                  </a:cubicBezTo>
                  <a:cubicBezTo>
                    <a:pt x="2854" y="1096"/>
                    <a:pt x="2821" y="1115"/>
                    <a:pt x="2798" y="1115"/>
                  </a:cubicBezTo>
                  <a:cubicBezTo>
                    <a:pt x="2645" y="1119"/>
                    <a:pt x="2492" y="1120"/>
                    <a:pt x="2339" y="1114"/>
                  </a:cubicBezTo>
                  <a:cubicBezTo>
                    <a:pt x="2314" y="1113"/>
                    <a:pt x="2276" y="1076"/>
                    <a:pt x="2267" y="1048"/>
                  </a:cubicBezTo>
                  <a:cubicBezTo>
                    <a:pt x="2233" y="934"/>
                    <a:pt x="2191" y="899"/>
                    <a:pt x="2077" y="906"/>
                  </a:cubicBezTo>
                  <a:cubicBezTo>
                    <a:pt x="1975" y="913"/>
                    <a:pt x="1927" y="968"/>
                    <a:pt x="1926" y="1069"/>
                  </a:cubicBezTo>
                  <a:cubicBezTo>
                    <a:pt x="1926" y="1079"/>
                    <a:pt x="1922" y="1089"/>
                    <a:pt x="1919" y="1110"/>
                  </a:cubicBezTo>
                  <a:close/>
                  <a:moveTo>
                    <a:pt x="1442" y="0"/>
                  </a:moveTo>
                  <a:cubicBezTo>
                    <a:pt x="1751" y="0"/>
                    <a:pt x="2032" y="198"/>
                    <a:pt x="2122" y="478"/>
                  </a:cubicBezTo>
                  <a:cubicBezTo>
                    <a:pt x="2137" y="524"/>
                    <a:pt x="2165" y="585"/>
                    <a:pt x="2094" y="596"/>
                  </a:cubicBezTo>
                  <a:cubicBezTo>
                    <a:pt x="2050" y="602"/>
                    <a:pt x="1993" y="571"/>
                    <a:pt x="1954" y="541"/>
                  </a:cubicBezTo>
                  <a:cubicBezTo>
                    <a:pt x="1924" y="518"/>
                    <a:pt x="1916" y="469"/>
                    <a:pt x="1893" y="434"/>
                  </a:cubicBezTo>
                  <a:cubicBezTo>
                    <a:pt x="1670" y="89"/>
                    <a:pt x="1177" y="108"/>
                    <a:pt x="980" y="468"/>
                  </a:cubicBezTo>
                  <a:cubicBezTo>
                    <a:pt x="965" y="496"/>
                    <a:pt x="959" y="540"/>
                    <a:pt x="937" y="550"/>
                  </a:cubicBezTo>
                  <a:cubicBezTo>
                    <a:pt x="891" y="571"/>
                    <a:pt x="837" y="575"/>
                    <a:pt x="785" y="586"/>
                  </a:cubicBezTo>
                  <a:cubicBezTo>
                    <a:pt x="781" y="549"/>
                    <a:pt x="764" y="509"/>
                    <a:pt x="775" y="477"/>
                  </a:cubicBezTo>
                  <a:cubicBezTo>
                    <a:pt x="865" y="197"/>
                    <a:pt x="1143" y="0"/>
                    <a:pt x="1442" y="0"/>
                  </a:cubicBezTo>
                  <a:close/>
                  <a:moveTo>
                    <a:pt x="711" y="1228"/>
                  </a:moveTo>
                  <a:cubicBezTo>
                    <a:pt x="718" y="1150"/>
                    <a:pt x="693" y="1045"/>
                    <a:pt x="789" y="1043"/>
                  </a:cubicBezTo>
                  <a:cubicBezTo>
                    <a:pt x="891" y="1040"/>
                    <a:pt x="880" y="1145"/>
                    <a:pt x="878" y="1220"/>
                  </a:cubicBezTo>
                  <a:cubicBezTo>
                    <a:pt x="877" y="1292"/>
                    <a:pt x="900" y="1399"/>
                    <a:pt x="794" y="1399"/>
                  </a:cubicBezTo>
                  <a:cubicBezTo>
                    <a:pt x="683" y="1399"/>
                    <a:pt x="725" y="1288"/>
                    <a:pt x="711" y="1228"/>
                  </a:cubicBezTo>
                  <a:close/>
                  <a:moveTo>
                    <a:pt x="2177" y="1259"/>
                  </a:moveTo>
                  <a:cubicBezTo>
                    <a:pt x="2171" y="1296"/>
                    <a:pt x="2205" y="1400"/>
                    <a:pt x="2099" y="1400"/>
                  </a:cubicBezTo>
                  <a:cubicBezTo>
                    <a:pt x="1999" y="1401"/>
                    <a:pt x="2016" y="1301"/>
                    <a:pt x="2013" y="1231"/>
                  </a:cubicBezTo>
                  <a:cubicBezTo>
                    <a:pt x="2012" y="1193"/>
                    <a:pt x="2007" y="1150"/>
                    <a:pt x="2022" y="1118"/>
                  </a:cubicBezTo>
                  <a:cubicBezTo>
                    <a:pt x="2038" y="1086"/>
                    <a:pt x="2075" y="1063"/>
                    <a:pt x="2103" y="1036"/>
                  </a:cubicBezTo>
                  <a:cubicBezTo>
                    <a:pt x="2128" y="1066"/>
                    <a:pt x="2160" y="1093"/>
                    <a:pt x="2174" y="1127"/>
                  </a:cubicBezTo>
                  <a:cubicBezTo>
                    <a:pt x="2186" y="1157"/>
                    <a:pt x="2177" y="1195"/>
                    <a:pt x="2177" y="1259"/>
                  </a:cubicBezTo>
                  <a:close/>
                  <a:moveTo>
                    <a:pt x="2177" y="1259"/>
                  </a:moveTo>
                  <a:cubicBezTo>
                    <a:pt x="2177" y="1259"/>
                    <a:pt x="2177" y="1259"/>
                    <a:pt x="2177" y="125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2" name="Group 51出自【趣你的PPT】(微信:qunideppt)：最优质的PPT资源库"/>
          <p:cNvGrpSpPr/>
          <p:nvPr/>
        </p:nvGrpSpPr>
        <p:grpSpPr>
          <a:xfrm>
            <a:off x="6431227" y="2431972"/>
            <a:ext cx="457812" cy="457812"/>
            <a:chOff x="6405464" y="1012122"/>
            <a:chExt cx="457812" cy="457812"/>
          </a:xfrm>
        </p:grpSpPr>
        <p:sp>
          <p:nvSpPr>
            <p:cNvPr id="53" name="出自【趣你的PPT】(微信:qunideppt)：最优质的PPT资源库"/>
            <p:cNvSpPr/>
            <p:nvPr/>
          </p:nvSpPr>
          <p:spPr>
            <a:xfrm>
              <a:off x="6405464" y="1012122"/>
              <a:ext cx="457812" cy="45781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99673" y="1110744"/>
              <a:ext cx="269394" cy="260569"/>
            </a:xfrm>
            <a:custGeom>
              <a:avLst/>
              <a:gdLst>
                <a:gd name="T0" fmla="*/ 1446 w 2945"/>
                <a:gd name="T1" fmla="*/ 2846 h 2847"/>
                <a:gd name="T2" fmla="*/ 317 w 2945"/>
                <a:gd name="T3" fmla="*/ 2846 h 2847"/>
                <a:gd name="T4" fmla="*/ 23 w 2945"/>
                <a:gd name="T5" fmla="*/ 2559 h 2847"/>
                <a:gd name="T6" fmla="*/ 20 w 2945"/>
                <a:gd name="T7" fmla="*/ 1440 h 2847"/>
                <a:gd name="T8" fmla="*/ 146 w 2945"/>
                <a:gd name="T9" fmla="*/ 1311 h 2847"/>
                <a:gd name="T10" fmla="*/ 522 w 2945"/>
                <a:gd name="T11" fmla="*/ 1311 h 2847"/>
                <a:gd name="T12" fmla="*/ 625 w 2945"/>
                <a:gd name="T13" fmla="*/ 1398 h 2847"/>
                <a:gd name="T14" fmla="*/ 786 w 2945"/>
                <a:gd name="T15" fmla="*/ 1518 h 2847"/>
                <a:gd name="T16" fmla="*/ 962 w 2945"/>
                <a:gd name="T17" fmla="*/ 1399 h 2847"/>
                <a:gd name="T18" fmla="*/ 1063 w 2945"/>
                <a:gd name="T19" fmla="*/ 1312 h 2847"/>
                <a:gd name="T20" fmla="*/ 1836 w 2945"/>
                <a:gd name="T21" fmla="*/ 1312 h 2847"/>
                <a:gd name="T22" fmla="*/ 1929 w 2945"/>
                <a:gd name="T23" fmla="*/ 1393 h 2847"/>
                <a:gd name="T24" fmla="*/ 2099 w 2945"/>
                <a:gd name="T25" fmla="*/ 1518 h 2847"/>
                <a:gd name="T26" fmla="*/ 2263 w 2945"/>
                <a:gd name="T27" fmla="*/ 1390 h 2847"/>
                <a:gd name="T28" fmla="*/ 2352 w 2945"/>
                <a:gd name="T29" fmla="*/ 1312 h 2847"/>
                <a:gd name="T30" fmla="*/ 2780 w 2945"/>
                <a:gd name="T31" fmla="*/ 1312 h 2847"/>
                <a:gd name="T32" fmla="*/ 2870 w 2945"/>
                <a:gd name="T33" fmla="*/ 1410 h 2847"/>
                <a:gd name="T34" fmla="*/ 2868 w 2945"/>
                <a:gd name="T35" fmla="*/ 2612 h 2847"/>
                <a:gd name="T36" fmla="*/ 2616 w 2945"/>
                <a:gd name="T37" fmla="*/ 2845 h 2847"/>
                <a:gd name="T38" fmla="*/ 1446 w 2945"/>
                <a:gd name="T39" fmla="*/ 2846 h 2847"/>
                <a:gd name="T40" fmla="*/ 1919 w 2945"/>
                <a:gd name="T41" fmla="*/ 1110 h 2847"/>
                <a:gd name="T42" fmla="*/ 980 w 2945"/>
                <a:gd name="T43" fmla="*/ 1110 h 2847"/>
                <a:gd name="T44" fmla="*/ 748 w 2945"/>
                <a:gd name="T45" fmla="*/ 908 h 2847"/>
                <a:gd name="T46" fmla="*/ 626 w 2945"/>
                <a:gd name="T47" fmla="*/ 1028 h 2847"/>
                <a:gd name="T48" fmla="*/ 519 w 2945"/>
                <a:gd name="T49" fmla="*/ 1119 h 2847"/>
                <a:gd name="T50" fmla="*/ 112 w 2945"/>
                <a:gd name="T51" fmla="*/ 1118 h 2847"/>
                <a:gd name="T52" fmla="*/ 22 w 2945"/>
                <a:gd name="T53" fmla="*/ 1032 h 2847"/>
                <a:gd name="T54" fmla="*/ 85 w 2945"/>
                <a:gd name="T55" fmla="*/ 758 h 2847"/>
                <a:gd name="T56" fmla="*/ 267 w 2945"/>
                <a:gd name="T57" fmla="*/ 679 h 2847"/>
                <a:gd name="T58" fmla="*/ 2617 w 2945"/>
                <a:gd name="T59" fmla="*/ 676 h 2847"/>
                <a:gd name="T60" fmla="*/ 2863 w 2945"/>
                <a:gd name="T61" fmla="*/ 1077 h 2847"/>
                <a:gd name="T62" fmla="*/ 2798 w 2945"/>
                <a:gd name="T63" fmla="*/ 1115 h 2847"/>
                <a:gd name="T64" fmla="*/ 2339 w 2945"/>
                <a:gd name="T65" fmla="*/ 1114 h 2847"/>
                <a:gd name="T66" fmla="*/ 2267 w 2945"/>
                <a:gd name="T67" fmla="*/ 1048 h 2847"/>
                <a:gd name="T68" fmla="*/ 2077 w 2945"/>
                <a:gd name="T69" fmla="*/ 906 h 2847"/>
                <a:gd name="T70" fmla="*/ 1926 w 2945"/>
                <a:gd name="T71" fmla="*/ 1069 h 2847"/>
                <a:gd name="T72" fmla="*/ 1919 w 2945"/>
                <a:gd name="T73" fmla="*/ 1110 h 2847"/>
                <a:gd name="T74" fmla="*/ 1442 w 2945"/>
                <a:gd name="T75" fmla="*/ 0 h 2847"/>
                <a:gd name="T76" fmla="*/ 2122 w 2945"/>
                <a:gd name="T77" fmla="*/ 478 h 2847"/>
                <a:gd name="T78" fmla="*/ 2094 w 2945"/>
                <a:gd name="T79" fmla="*/ 596 h 2847"/>
                <a:gd name="T80" fmla="*/ 1954 w 2945"/>
                <a:gd name="T81" fmla="*/ 541 h 2847"/>
                <a:gd name="T82" fmla="*/ 1893 w 2945"/>
                <a:gd name="T83" fmla="*/ 434 h 2847"/>
                <a:gd name="T84" fmla="*/ 980 w 2945"/>
                <a:gd name="T85" fmla="*/ 468 h 2847"/>
                <a:gd name="T86" fmla="*/ 937 w 2945"/>
                <a:gd name="T87" fmla="*/ 550 h 2847"/>
                <a:gd name="T88" fmla="*/ 785 w 2945"/>
                <a:gd name="T89" fmla="*/ 586 h 2847"/>
                <a:gd name="T90" fmla="*/ 775 w 2945"/>
                <a:gd name="T91" fmla="*/ 477 h 2847"/>
                <a:gd name="T92" fmla="*/ 1442 w 2945"/>
                <a:gd name="T93" fmla="*/ 0 h 2847"/>
                <a:gd name="T94" fmla="*/ 711 w 2945"/>
                <a:gd name="T95" fmla="*/ 1228 h 2847"/>
                <a:gd name="T96" fmla="*/ 789 w 2945"/>
                <a:gd name="T97" fmla="*/ 1043 h 2847"/>
                <a:gd name="T98" fmla="*/ 878 w 2945"/>
                <a:gd name="T99" fmla="*/ 1220 h 2847"/>
                <a:gd name="T100" fmla="*/ 794 w 2945"/>
                <a:gd name="T101" fmla="*/ 1399 h 2847"/>
                <a:gd name="T102" fmla="*/ 711 w 2945"/>
                <a:gd name="T103" fmla="*/ 1228 h 2847"/>
                <a:gd name="T104" fmla="*/ 2177 w 2945"/>
                <a:gd name="T105" fmla="*/ 1259 h 2847"/>
                <a:gd name="T106" fmla="*/ 2099 w 2945"/>
                <a:gd name="T107" fmla="*/ 1400 h 2847"/>
                <a:gd name="T108" fmla="*/ 2013 w 2945"/>
                <a:gd name="T109" fmla="*/ 1231 h 2847"/>
                <a:gd name="T110" fmla="*/ 2022 w 2945"/>
                <a:gd name="T111" fmla="*/ 1118 h 2847"/>
                <a:gd name="T112" fmla="*/ 2103 w 2945"/>
                <a:gd name="T113" fmla="*/ 1036 h 2847"/>
                <a:gd name="T114" fmla="*/ 2174 w 2945"/>
                <a:gd name="T115" fmla="*/ 1127 h 2847"/>
                <a:gd name="T116" fmla="*/ 2177 w 2945"/>
                <a:gd name="T117" fmla="*/ 1259 h 2847"/>
                <a:gd name="T118" fmla="*/ 2177 w 2945"/>
                <a:gd name="T119" fmla="*/ 1259 h 2847"/>
                <a:gd name="T120" fmla="*/ 2177 w 2945"/>
                <a:gd name="T121" fmla="*/ 1259 h 2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45" h="2847">
                  <a:moveTo>
                    <a:pt x="1446" y="2846"/>
                  </a:moveTo>
                  <a:cubicBezTo>
                    <a:pt x="1069" y="2846"/>
                    <a:pt x="693" y="2846"/>
                    <a:pt x="317" y="2846"/>
                  </a:cubicBezTo>
                  <a:cubicBezTo>
                    <a:pt x="104" y="2846"/>
                    <a:pt x="23" y="2767"/>
                    <a:pt x="23" y="2559"/>
                  </a:cubicBezTo>
                  <a:cubicBezTo>
                    <a:pt x="22" y="2186"/>
                    <a:pt x="25" y="1813"/>
                    <a:pt x="20" y="1440"/>
                  </a:cubicBezTo>
                  <a:cubicBezTo>
                    <a:pt x="19" y="1345"/>
                    <a:pt x="51" y="1307"/>
                    <a:pt x="146" y="1311"/>
                  </a:cubicBezTo>
                  <a:cubicBezTo>
                    <a:pt x="271" y="1315"/>
                    <a:pt x="397" y="1313"/>
                    <a:pt x="522" y="1311"/>
                  </a:cubicBezTo>
                  <a:cubicBezTo>
                    <a:pt x="584" y="1310"/>
                    <a:pt x="620" y="1330"/>
                    <a:pt x="625" y="1398"/>
                  </a:cubicBezTo>
                  <a:cubicBezTo>
                    <a:pt x="631" y="1499"/>
                    <a:pt x="701" y="1517"/>
                    <a:pt x="786" y="1518"/>
                  </a:cubicBezTo>
                  <a:cubicBezTo>
                    <a:pt x="875" y="1519"/>
                    <a:pt x="953" y="1503"/>
                    <a:pt x="962" y="1399"/>
                  </a:cubicBezTo>
                  <a:cubicBezTo>
                    <a:pt x="968" y="1328"/>
                    <a:pt x="1004" y="1312"/>
                    <a:pt x="1063" y="1312"/>
                  </a:cubicBezTo>
                  <a:cubicBezTo>
                    <a:pt x="1321" y="1312"/>
                    <a:pt x="1579" y="1312"/>
                    <a:pt x="1836" y="1312"/>
                  </a:cubicBezTo>
                  <a:cubicBezTo>
                    <a:pt x="1893" y="1312"/>
                    <a:pt x="1925" y="1327"/>
                    <a:pt x="1929" y="1393"/>
                  </a:cubicBezTo>
                  <a:cubicBezTo>
                    <a:pt x="1935" y="1496"/>
                    <a:pt x="2007" y="1520"/>
                    <a:pt x="2099" y="1518"/>
                  </a:cubicBezTo>
                  <a:cubicBezTo>
                    <a:pt x="2189" y="1517"/>
                    <a:pt x="2261" y="1498"/>
                    <a:pt x="2263" y="1390"/>
                  </a:cubicBezTo>
                  <a:cubicBezTo>
                    <a:pt x="2265" y="1330"/>
                    <a:pt x="2301" y="1313"/>
                    <a:pt x="2352" y="1312"/>
                  </a:cubicBezTo>
                  <a:cubicBezTo>
                    <a:pt x="2495" y="1312"/>
                    <a:pt x="2638" y="1313"/>
                    <a:pt x="2780" y="1312"/>
                  </a:cubicBezTo>
                  <a:cubicBezTo>
                    <a:pt x="2847" y="1312"/>
                    <a:pt x="2870" y="1345"/>
                    <a:pt x="2870" y="1410"/>
                  </a:cubicBezTo>
                  <a:cubicBezTo>
                    <a:pt x="2868" y="1811"/>
                    <a:pt x="2871" y="2211"/>
                    <a:pt x="2868" y="2612"/>
                  </a:cubicBezTo>
                  <a:cubicBezTo>
                    <a:pt x="2867" y="2758"/>
                    <a:pt x="2770" y="2845"/>
                    <a:pt x="2616" y="2845"/>
                  </a:cubicBezTo>
                  <a:cubicBezTo>
                    <a:pt x="2226" y="2847"/>
                    <a:pt x="1836" y="2846"/>
                    <a:pt x="1446" y="2846"/>
                  </a:cubicBezTo>
                  <a:close/>
                  <a:moveTo>
                    <a:pt x="1919" y="1110"/>
                  </a:moveTo>
                  <a:cubicBezTo>
                    <a:pt x="980" y="1110"/>
                    <a:pt x="980" y="1110"/>
                    <a:pt x="980" y="1110"/>
                  </a:cubicBezTo>
                  <a:cubicBezTo>
                    <a:pt x="943" y="935"/>
                    <a:pt x="886" y="886"/>
                    <a:pt x="748" y="908"/>
                  </a:cubicBezTo>
                  <a:cubicBezTo>
                    <a:pt x="680" y="920"/>
                    <a:pt x="628" y="953"/>
                    <a:pt x="626" y="1028"/>
                  </a:cubicBezTo>
                  <a:cubicBezTo>
                    <a:pt x="624" y="1103"/>
                    <a:pt x="587" y="1121"/>
                    <a:pt x="519" y="1119"/>
                  </a:cubicBezTo>
                  <a:cubicBezTo>
                    <a:pt x="384" y="1115"/>
                    <a:pt x="248" y="1117"/>
                    <a:pt x="112" y="1118"/>
                  </a:cubicBezTo>
                  <a:cubicBezTo>
                    <a:pt x="53" y="1118"/>
                    <a:pt x="21" y="1096"/>
                    <a:pt x="22" y="1032"/>
                  </a:cubicBezTo>
                  <a:cubicBezTo>
                    <a:pt x="25" y="936"/>
                    <a:pt x="0" y="828"/>
                    <a:pt x="85" y="758"/>
                  </a:cubicBezTo>
                  <a:cubicBezTo>
                    <a:pt x="134" y="717"/>
                    <a:pt x="206" y="679"/>
                    <a:pt x="267" y="679"/>
                  </a:cubicBezTo>
                  <a:cubicBezTo>
                    <a:pt x="1051" y="674"/>
                    <a:pt x="1834" y="674"/>
                    <a:pt x="2617" y="676"/>
                  </a:cubicBezTo>
                  <a:cubicBezTo>
                    <a:pt x="2814" y="677"/>
                    <a:pt x="2945" y="892"/>
                    <a:pt x="2863" y="1077"/>
                  </a:cubicBezTo>
                  <a:cubicBezTo>
                    <a:pt x="2854" y="1096"/>
                    <a:pt x="2821" y="1115"/>
                    <a:pt x="2798" y="1115"/>
                  </a:cubicBezTo>
                  <a:cubicBezTo>
                    <a:pt x="2645" y="1119"/>
                    <a:pt x="2492" y="1120"/>
                    <a:pt x="2339" y="1114"/>
                  </a:cubicBezTo>
                  <a:cubicBezTo>
                    <a:pt x="2314" y="1113"/>
                    <a:pt x="2276" y="1076"/>
                    <a:pt x="2267" y="1048"/>
                  </a:cubicBezTo>
                  <a:cubicBezTo>
                    <a:pt x="2233" y="934"/>
                    <a:pt x="2191" y="899"/>
                    <a:pt x="2077" y="906"/>
                  </a:cubicBezTo>
                  <a:cubicBezTo>
                    <a:pt x="1975" y="913"/>
                    <a:pt x="1927" y="968"/>
                    <a:pt x="1926" y="1069"/>
                  </a:cubicBezTo>
                  <a:cubicBezTo>
                    <a:pt x="1926" y="1079"/>
                    <a:pt x="1922" y="1089"/>
                    <a:pt x="1919" y="1110"/>
                  </a:cubicBezTo>
                  <a:close/>
                  <a:moveTo>
                    <a:pt x="1442" y="0"/>
                  </a:moveTo>
                  <a:cubicBezTo>
                    <a:pt x="1751" y="0"/>
                    <a:pt x="2032" y="198"/>
                    <a:pt x="2122" y="478"/>
                  </a:cubicBezTo>
                  <a:cubicBezTo>
                    <a:pt x="2137" y="524"/>
                    <a:pt x="2165" y="585"/>
                    <a:pt x="2094" y="596"/>
                  </a:cubicBezTo>
                  <a:cubicBezTo>
                    <a:pt x="2050" y="602"/>
                    <a:pt x="1993" y="571"/>
                    <a:pt x="1954" y="541"/>
                  </a:cubicBezTo>
                  <a:cubicBezTo>
                    <a:pt x="1924" y="518"/>
                    <a:pt x="1916" y="469"/>
                    <a:pt x="1893" y="434"/>
                  </a:cubicBezTo>
                  <a:cubicBezTo>
                    <a:pt x="1670" y="89"/>
                    <a:pt x="1177" y="108"/>
                    <a:pt x="980" y="468"/>
                  </a:cubicBezTo>
                  <a:cubicBezTo>
                    <a:pt x="965" y="496"/>
                    <a:pt x="959" y="540"/>
                    <a:pt x="937" y="550"/>
                  </a:cubicBezTo>
                  <a:cubicBezTo>
                    <a:pt x="891" y="571"/>
                    <a:pt x="837" y="575"/>
                    <a:pt x="785" y="586"/>
                  </a:cubicBezTo>
                  <a:cubicBezTo>
                    <a:pt x="781" y="549"/>
                    <a:pt x="764" y="509"/>
                    <a:pt x="775" y="477"/>
                  </a:cubicBezTo>
                  <a:cubicBezTo>
                    <a:pt x="865" y="197"/>
                    <a:pt x="1143" y="0"/>
                    <a:pt x="1442" y="0"/>
                  </a:cubicBezTo>
                  <a:close/>
                  <a:moveTo>
                    <a:pt x="711" y="1228"/>
                  </a:moveTo>
                  <a:cubicBezTo>
                    <a:pt x="718" y="1150"/>
                    <a:pt x="693" y="1045"/>
                    <a:pt x="789" y="1043"/>
                  </a:cubicBezTo>
                  <a:cubicBezTo>
                    <a:pt x="891" y="1040"/>
                    <a:pt x="880" y="1145"/>
                    <a:pt x="878" y="1220"/>
                  </a:cubicBezTo>
                  <a:cubicBezTo>
                    <a:pt x="877" y="1292"/>
                    <a:pt x="900" y="1399"/>
                    <a:pt x="794" y="1399"/>
                  </a:cubicBezTo>
                  <a:cubicBezTo>
                    <a:pt x="683" y="1399"/>
                    <a:pt x="725" y="1288"/>
                    <a:pt x="711" y="1228"/>
                  </a:cubicBezTo>
                  <a:close/>
                  <a:moveTo>
                    <a:pt x="2177" y="1259"/>
                  </a:moveTo>
                  <a:cubicBezTo>
                    <a:pt x="2171" y="1296"/>
                    <a:pt x="2205" y="1400"/>
                    <a:pt x="2099" y="1400"/>
                  </a:cubicBezTo>
                  <a:cubicBezTo>
                    <a:pt x="1999" y="1401"/>
                    <a:pt x="2016" y="1301"/>
                    <a:pt x="2013" y="1231"/>
                  </a:cubicBezTo>
                  <a:cubicBezTo>
                    <a:pt x="2012" y="1193"/>
                    <a:pt x="2007" y="1150"/>
                    <a:pt x="2022" y="1118"/>
                  </a:cubicBezTo>
                  <a:cubicBezTo>
                    <a:pt x="2038" y="1086"/>
                    <a:pt x="2075" y="1063"/>
                    <a:pt x="2103" y="1036"/>
                  </a:cubicBezTo>
                  <a:cubicBezTo>
                    <a:pt x="2128" y="1066"/>
                    <a:pt x="2160" y="1093"/>
                    <a:pt x="2174" y="1127"/>
                  </a:cubicBezTo>
                  <a:cubicBezTo>
                    <a:pt x="2186" y="1157"/>
                    <a:pt x="2177" y="1195"/>
                    <a:pt x="2177" y="1259"/>
                  </a:cubicBezTo>
                  <a:close/>
                  <a:moveTo>
                    <a:pt x="2177" y="1259"/>
                  </a:moveTo>
                  <a:cubicBezTo>
                    <a:pt x="2177" y="1259"/>
                    <a:pt x="2177" y="1259"/>
                    <a:pt x="2177" y="125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Group 54出自【趣你的PPT】(微信:qunideppt)：最优质的PPT资源库"/>
          <p:cNvGrpSpPr/>
          <p:nvPr/>
        </p:nvGrpSpPr>
        <p:grpSpPr>
          <a:xfrm>
            <a:off x="6431227" y="3835343"/>
            <a:ext cx="457812" cy="457812"/>
            <a:chOff x="6405464" y="1012122"/>
            <a:chExt cx="457812" cy="457812"/>
          </a:xfrm>
        </p:grpSpPr>
        <p:sp>
          <p:nvSpPr>
            <p:cNvPr id="56" name="出自【趣你的PPT】(微信:qunideppt)：最优质的PPT资源库"/>
            <p:cNvSpPr/>
            <p:nvPr/>
          </p:nvSpPr>
          <p:spPr>
            <a:xfrm>
              <a:off x="6405464" y="1012122"/>
              <a:ext cx="457812" cy="45781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99673" y="1110744"/>
              <a:ext cx="269394" cy="260569"/>
            </a:xfrm>
            <a:custGeom>
              <a:avLst/>
              <a:gdLst>
                <a:gd name="T0" fmla="*/ 1446 w 2945"/>
                <a:gd name="T1" fmla="*/ 2846 h 2847"/>
                <a:gd name="T2" fmla="*/ 317 w 2945"/>
                <a:gd name="T3" fmla="*/ 2846 h 2847"/>
                <a:gd name="T4" fmla="*/ 23 w 2945"/>
                <a:gd name="T5" fmla="*/ 2559 h 2847"/>
                <a:gd name="T6" fmla="*/ 20 w 2945"/>
                <a:gd name="T7" fmla="*/ 1440 h 2847"/>
                <a:gd name="T8" fmla="*/ 146 w 2945"/>
                <a:gd name="T9" fmla="*/ 1311 h 2847"/>
                <a:gd name="T10" fmla="*/ 522 w 2945"/>
                <a:gd name="T11" fmla="*/ 1311 h 2847"/>
                <a:gd name="T12" fmla="*/ 625 w 2945"/>
                <a:gd name="T13" fmla="*/ 1398 h 2847"/>
                <a:gd name="T14" fmla="*/ 786 w 2945"/>
                <a:gd name="T15" fmla="*/ 1518 h 2847"/>
                <a:gd name="T16" fmla="*/ 962 w 2945"/>
                <a:gd name="T17" fmla="*/ 1399 h 2847"/>
                <a:gd name="T18" fmla="*/ 1063 w 2945"/>
                <a:gd name="T19" fmla="*/ 1312 h 2847"/>
                <a:gd name="T20" fmla="*/ 1836 w 2945"/>
                <a:gd name="T21" fmla="*/ 1312 h 2847"/>
                <a:gd name="T22" fmla="*/ 1929 w 2945"/>
                <a:gd name="T23" fmla="*/ 1393 h 2847"/>
                <a:gd name="T24" fmla="*/ 2099 w 2945"/>
                <a:gd name="T25" fmla="*/ 1518 h 2847"/>
                <a:gd name="T26" fmla="*/ 2263 w 2945"/>
                <a:gd name="T27" fmla="*/ 1390 h 2847"/>
                <a:gd name="T28" fmla="*/ 2352 w 2945"/>
                <a:gd name="T29" fmla="*/ 1312 h 2847"/>
                <a:gd name="T30" fmla="*/ 2780 w 2945"/>
                <a:gd name="T31" fmla="*/ 1312 h 2847"/>
                <a:gd name="T32" fmla="*/ 2870 w 2945"/>
                <a:gd name="T33" fmla="*/ 1410 h 2847"/>
                <a:gd name="T34" fmla="*/ 2868 w 2945"/>
                <a:gd name="T35" fmla="*/ 2612 h 2847"/>
                <a:gd name="T36" fmla="*/ 2616 w 2945"/>
                <a:gd name="T37" fmla="*/ 2845 h 2847"/>
                <a:gd name="T38" fmla="*/ 1446 w 2945"/>
                <a:gd name="T39" fmla="*/ 2846 h 2847"/>
                <a:gd name="T40" fmla="*/ 1919 w 2945"/>
                <a:gd name="T41" fmla="*/ 1110 h 2847"/>
                <a:gd name="T42" fmla="*/ 980 w 2945"/>
                <a:gd name="T43" fmla="*/ 1110 h 2847"/>
                <a:gd name="T44" fmla="*/ 748 w 2945"/>
                <a:gd name="T45" fmla="*/ 908 h 2847"/>
                <a:gd name="T46" fmla="*/ 626 w 2945"/>
                <a:gd name="T47" fmla="*/ 1028 h 2847"/>
                <a:gd name="T48" fmla="*/ 519 w 2945"/>
                <a:gd name="T49" fmla="*/ 1119 h 2847"/>
                <a:gd name="T50" fmla="*/ 112 w 2945"/>
                <a:gd name="T51" fmla="*/ 1118 h 2847"/>
                <a:gd name="T52" fmla="*/ 22 w 2945"/>
                <a:gd name="T53" fmla="*/ 1032 h 2847"/>
                <a:gd name="T54" fmla="*/ 85 w 2945"/>
                <a:gd name="T55" fmla="*/ 758 h 2847"/>
                <a:gd name="T56" fmla="*/ 267 w 2945"/>
                <a:gd name="T57" fmla="*/ 679 h 2847"/>
                <a:gd name="T58" fmla="*/ 2617 w 2945"/>
                <a:gd name="T59" fmla="*/ 676 h 2847"/>
                <a:gd name="T60" fmla="*/ 2863 w 2945"/>
                <a:gd name="T61" fmla="*/ 1077 h 2847"/>
                <a:gd name="T62" fmla="*/ 2798 w 2945"/>
                <a:gd name="T63" fmla="*/ 1115 h 2847"/>
                <a:gd name="T64" fmla="*/ 2339 w 2945"/>
                <a:gd name="T65" fmla="*/ 1114 h 2847"/>
                <a:gd name="T66" fmla="*/ 2267 w 2945"/>
                <a:gd name="T67" fmla="*/ 1048 h 2847"/>
                <a:gd name="T68" fmla="*/ 2077 w 2945"/>
                <a:gd name="T69" fmla="*/ 906 h 2847"/>
                <a:gd name="T70" fmla="*/ 1926 w 2945"/>
                <a:gd name="T71" fmla="*/ 1069 h 2847"/>
                <a:gd name="T72" fmla="*/ 1919 w 2945"/>
                <a:gd name="T73" fmla="*/ 1110 h 2847"/>
                <a:gd name="T74" fmla="*/ 1442 w 2945"/>
                <a:gd name="T75" fmla="*/ 0 h 2847"/>
                <a:gd name="T76" fmla="*/ 2122 w 2945"/>
                <a:gd name="T77" fmla="*/ 478 h 2847"/>
                <a:gd name="T78" fmla="*/ 2094 w 2945"/>
                <a:gd name="T79" fmla="*/ 596 h 2847"/>
                <a:gd name="T80" fmla="*/ 1954 w 2945"/>
                <a:gd name="T81" fmla="*/ 541 h 2847"/>
                <a:gd name="T82" fmla="*/ 1893 w 2945"/>
                <a:gd name="T83" fmla="*/ 434 h 2847"/>
                <a:gd name="T84" fmla="*/ 980 w 2945"/>
                <a:gd name="T85" fmla="*/ 468 h 2847"/>
                <a:gd name="T86" fmla="*/ 937 w 2945"/>
                <a:gd name="T87" fmla="*/ 550 h 2847"/>
                <a:gd name="T88" fmla="*/ 785 w 2945"/>
                <a:gd name="T89" fmla="*/ 586 h 2847"/>
                <a:gd name="T90" fmla="*/ 775 w 2945"/>
                <a:gd name="T91" fmla="*/ 477 h 2847"/>
                <a:gd name="T92" fmla="*/ 1442 w 2945"/>
                <a:gd name="T93" fmla="*/ 0 h 2847"/>
                <a:gd name="T94" fmla="*/ 711 w 2945"/>
                <a:gd name="T95" fmla="*/ 1228 h 2847"/>
                <a:gd name="T96" fmla="*/ 789 w 2945"/>
                <a:gd name="T97" fmla="*/ 1043 h 2847"/>
                <a:gd name="T98" fmla="*/ 878 w 2945"/>
                <a:gd name="T99" fmla="*/ 1220 h 2847"/>
                <a:gd name="T100" fmla="*/ 794 w 2945"/>
                <a:gd name="T101" fmla="*/ 1399 h 2847"/>
                <a:gd name="T102" fmla="*/ 711 w 2945"/>
                <a:gd name="T103" fmla="*/ 1228 h 2847"/>
                <a:gd name="T104" fmla="*/ 2177 w 2945"/>
                <a:gd name="T105" fmla="*/ 1259 h 2847"/>
                <a:gd name="T106" fmla="*/ 2099 w 2945"/>
                <a:gd name="T107" fmla="*/ 1400 h 2847"/>
                <a:gd name="T108" fmla="*/ 2013 w 2945"/>
                <a:gd name="T109" fmla="*/ 1231 h 2847"/>
                <a:gd name="T110" fmla="*/ 2022 w 2945"/>
                <a:gd name="T111" fmla="*/ 1118 h 2847"/>
                <a:gd name="T112" fmla="*/ 2103 w 2945"/>
                <a:gd name="T113" fmla="*/ 1036 h 2847"/>
                <a:gd name="T114" fmla="*/ 2174 w 2945"/>
                <a:gd name="T115" fmla="*/ 1127 h 2847"/>
                <a:gd name="T116" fmla="*/ 2177 w 2945"/>
                <a:gd name="T117" fmla="*/ 1259 h 2847"/>
                <a:gd name="T118" fmla="*/ 2177 w 2945"/>
                <a:gd name="T119" fmla="*/ 1259 h 2847"/>
                <a:gd name="T120" fmla="*/ 2177 w 2945"/>
                <a:gd name="T121" fmla="*/ 1259 h 2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45" h="2847">
                  <a:moveTo>
                    <a:pt x="1446" y="2846"/>
                  </a:moveTo>
                  <a:cubicBezTo>
                    <a:pt x="1069" y="2846"/>
                    <a:pt x="693" y="2846"/>
                    <a:pt x="317" y="2846"/>
                  </a:cubicBezTo>
                  <a:cubicBezTo>
                    <a:pt x="104" y="2846"/>
                    <a:pt x="23" y="2767"/>
                    <a:pt x="23" y="2559"/>
                  </a:cubicBezTo>
                  <a:cubicBezTo>
                    <a:pt x="22" y="2186"/>
                    <a:pt x="25" y="1813"/>
                    <a:pt x="20" y="1440"/>
                  </a:cubicBezTo>
                  <a:cubicBezTo>
                    <a:pt x="19" y="1345"/>
                    <a:pt x="51" y="1307"/>
                    <a:pt x="146" y="1311"/>
                  </a:cubicBezTo>
                  <a:cubicBezTo>
                    <a:pt x="271" y="1315"/>
                    <a:pt x="397" y="1313"/>
                    <a:pt x="522" y="1311"/>
                  </a:cubicBezTo>
                  <a:cubicBezTo>
                    <a:pt x="584" y="1310"/>
                    <a:pt x="620" y="1330"/>
                    <a:pt x="625" y="1398"/>
                  </a:cubicBezTo>
                  <a:cubicBezTo>
                    <a:pt x="631" y="1499"/>
                    <a:pt x="701" y="1517"/>
                    <a:pt x="786" y="1518"/>
                  </a:cubicBezTo>
                  <a:cubicBezTo>
                    <a:pt x="875" y="1519"/>
                    <a:pt x="953" y="1503"/>
                    <a:pt x="962" y="1399"/>
                  </a:cubicBezTo>
                  <a:cubicBezTo>
                    <a:pt x="968" y="1328"/>
                    <a:pt x="1004" y="1312"/>
                    <a:pt x="1063" y="1312"/>
                  </a:cubicBezTo>
                  <a:cubicBezTo>
                    <a:pt x="1321" y="1312"/>
                    <a:pt x="1579" y="1312"/>
                    <a:pt x="1836" y="1312"/>
                  </a:cubicBezTo>
                  <a:cubicBezTo>
                    <a:pt x="1893" y="1312"/>
                    <a:pt x="1925" y="1327"/>
                    <a:pt x="1929" y="1393"/>
                  </a:cubicBezTo>
                  <a:cubicBezTo>
                    <a:pt x="1935" y="1496"/>
                    <a:pt x="2007" y="1520"/>
                    <a:pt x="2099" y="1518"/>
                  </a:cubicBezTo>
                  <a:cubicBezTo>
                    <a:pt x="2189" y="1517"/>
                    <a:pt x="2261" y="1498"/>
                    <a:pt x="2263" y="1390"/>
                  </a:cubicBezTo>
                  <a:cubicBezTo>
                    <a:pt x="2265" y="1330"/>
                    <a:pt x="2301" y="1313"/>
                    <a:pt x="2352" y="1312"/>
                  </a:cubicBezTo>
                  <a:cubicBezTo>
                    <a:pt x="2495" y="1312"/>
                    <a:pt x="2638" y="1313"/>
                    <a:pt x="2780" y="1312"/>
                  </a:cubicBezTo>
                  <a:cubicBezTo>
                    <a:pt x="2847" y="1312"/>
                    <a:pt x="2870" y="1345"/>
                    <a:pt x="2870" y="1410"/>
                  </a:cubicBezTo>
                  <a:cubicBezTo>
                    <a:pt x="2868" y="1811"/>
                    <a:pt x="2871" y="2211"/>
                    <a:pt x="2868" y="2612"/>
                  </a:cubicBezTo>
                  <a:cubicBezTo>
                    <a:pt x="2867" y="2758"/>
                    <a:pt x="2770" y="2845"/>
                    <a:pt x="2616" y="2845"/>
                  </a:cubicBezTo>
                  <a:cubicBezTo>
                    <a:pt x="2226" y="2847"/>
                    <a:pt x="1836" y="2846"/>
                    <a:pt x="1446" y="2846"/>
                  </a:cubicBezTo>
                  <a:close/>
                  <a:moveTo>
                    <a:pt x="1919" y="1110"/>
                  </a:moveTo>
                  <a:cubicBezTo>
                    <a:pt x="980" y="1110"/>
                    <a:pt x="980" y="1110"/>
                    <a:pt x="980" y="1110"/>
                  </a:cubicBezTo>
                  <a:cubicBezTo>
                    <a:pt x="943" y="935"/>
                    <a:pt x="886" y="886"/>
                    <a:pt x="748" y="908"/>
                  </a:cubicBezTo>
                  <a:cubicBezTo>
                    <a:pt x="680" y="920"/>
                    <a:pt x="628" y="953"/>
                    <a:pt x="626" y="1028"/>
                  </a:cubicBezTo>
                  <a:cubicBezTo>
                    <a:pt x="624" y="1103"/>
                    <a:pt x="587" y="1121"/>
                    <a:pt x="519" y="1119"/>
                  </a:cubicBezTo>
                  <a:cubicBezTo>
                    <a:pt x="384" y="1115"/>
                    <a:pt x="248" y="1117"/>
                    <a:pt x="112" y="1118"/>
                  </a:cubicBezTo>
                  <a:cubicBezTo>
                    <a:pt x="53" y="1118"/>
                    <a:pt x="21" y="1096"/>
                    <a:pt x="22" y="1032"/>
                  </a:cubicBezTo>
                  <a:cubicBezTo>
                    <a:pt x="25" y="936"/>
                    <a:pt x="0" y="828"/>
                    <a:pt x="85" y="758"/>
                  </a:cubicBezTo>
                  <a:cubicBezTo>
                    <a:pt x="134" y="717"/>
                    <a:pt x="206" y="679"/>
                    <a:pt x="267" y="679"/>
                  </a:cubicBezTo>
                  <a:cubicBezTo>
                    <a:pt x="1051" y="674"/>
                    <a:pt x="1834" y="674"/>
                    <a:pt x="2617" y="676"/>
                  </a:cubicBezTo>
                  <a:cubicBezTo>
                    <a:pt x="2814" y="677"/>
                    <a:pt x="2945" y="892"/>
                    <a:pt x="2863" y="1077"/>
                  </a:cubicBezTo>
                  <a:cubicBezTo>
                    <a:pt x="2854" y="1096"/>
                    <a:pt x="2821" y="1115"/>
                    <a:pt x="2798" y="1115"/>
                  </a:cubicBezTo>
                  <a:cubicBezTo>
                    <a:pt x="2645" y="1119"/>
                    <a:pt x="2492" y="1120"/>
                    <a:pt x="2339" y="1114"/>
                  </a:cubicBezTo>
                  <a:cubicBezTo>
                    <a:pt x="2314" y="1113"/>
                    <a:pt x="2276" y="1076"/>
                    <a:pt x="2267" y="1048"/>
                  </a:cubicBezTo>
                  <a:cubicBezTo>
                    <a:pt x="2233" y="934"/>
                    <a:pt x="2191" y="899"/>
                    <a:pt x="2077" y="906"/>
                  </a:cubicBezTo>
                  <a:cubicBezTo>
                    <a:pt x="1975" y="913"/>
                    <a:pt x="1927" y="968"/>
                    <a:pt x="1926" y="1069"/>
                  </a:cubicBezTo>
                  <a:cubicBezTo>
                    <a:pt x="1926" y="1079"/>
                    <a:pt x="1922" y="1089"/>
                    <a:pt x="1919" y="1110"/>
                  </a:cubicBezTo>
                  <a:close/>
                  <a:moveTo>
                    <a:pt x="1442" y="0"/>
                  </a:moveTo>
                  <a:cubicBezTo>
                    <a:pt x="1751" y="0"/>
                    <a:pt x="2032" y="198"/>
                    <a:pt x="2122" y="478"/>
                  </a:cubicBezTo>
                  <a:cubicBezTo>
                    <a:pt x="2137" y="524"/>
                    <a:pt x="2165" y="585"/>
                    <a:pt x="2094" y="596"/>
                  </a:cubicBezTo>
                  <a:cubicBezTo>
                    <a:pt x="2050" y="602"/>
                    <a:pt x="1993" y="571"/>
                    <a:pt x="1954" y="541"/>
                  </a:cubicBezTo>
                  <a:cubicBezTo>
                    <a:pt x="1924" y="518"/>
                    <a:pt x="1916" y="469"/>
                    <a:pt x="1893" y="434"/>
                  </a:cubicBezTo>
                  <a:cubicBezTo>
                    <a:pt x="1670" y="89"/>
                    <a:pt x="1177" y="108"/>
                    <a:pt x="980" y="468"/>
                  </a:cubicBezTo>
                  <a:cubicBezTo>
                    <a:pt x="965" y="496"/>
                    <a:pt x="959" y="540"/>
                    <a:pt x="937" y="550"/>
                  </a:cubicBezTo>
                  <a:cubicBezTo>
                    <a:pt x="891" y="571"/>
                    <a:pt x="837" y="575"/>
                    <a:pt x="785" y="586"/>
                  </a:cubicBezTo>
                  <a:cubicBezTo>
                    <a:pt x="781" y="549"/>
                    <a:pt x="764" y="509"/>
                    <a:pt x="775" y="477"/>
                  </a:cubicBezTo>
                  <a:cubicBezTo>
                    <a:pt x="865" y="197"/>
                    <a:pt x="1143" y="0"/>
                    <a:pt x="1442" y="0"/>
                  </a:cubicBezTo>
                  <a:close/>
                  <a:moveTo>
                    <a:pt x="711" y="1228"/>
                  </a:moveTo>
                  <a:cubicBezTo>
                    <a:pt x="718" y="1150"/>
                    <a:pt x="693" y="1045"/>
                    <a:pt x="789" y="1043"/>
                  </a:cubicBezTo>
                  <a:cubicBezTo>
                    <a:pt x="891" y="1040"/>
                    <a:pt x="880" y="1145"/>
                    <a:pt x="878" y="1220"/>
                  </a:cubicBezTo>
                  <a:cubicBezTo>
                    <a:pt x="877" y="1292"/>
                    <a:pt x="900" y="1399"/>
                    <a:pt x="794" y="1399"/>
                  </a:cubicBezTo>
                  <a:cubicBezTo>
                    <a:pt x="683" y="1399"/>
                    <a:pt x="725" y="1288"/>
                    <a:pt x="711" y="1228"/>
                  </a:cubicBezTo>
                  <a:close/>
                  <a:moveTo>
                    <a:pt x="2177" y="1259"/>
                  </a:moveTo>
                  <a:cubicBezTo>
                    <a:pt x="2171" y="1296"/>
                    <a:pt x="2205" y="1400"/>
                    <a:pt x="2099" y="1400"/>
                  </a:cubicBezTo>
                  <a:cubicBezTo>
                    <a:pt x="1999" y="1401"/>
                    <a:pt x="2016" y="1301"/>
                    <a:pt x="2013" y="1231"/>
                  </a:cubicBezTo>
                  <a:cubicBezTo>
                    <a:pt x="2012" y="1193"/>
                    <a:pt x="2007" y="1150"/>
                    <a:pt x="2022" y="1118"/>
                  </a:cubicBezTo>
                  <a:cubicBezTo>
                    <a:pt x="2038" y="1086"/>
                    <a:pt x="2075" y="1063"/>
                    <a:pt x="2103" y="1036"/>
                  </a:cubicBezTo>
                  <a:cubicBezTo>
                    <a:pt x="2128" y="1066"/>
                    <a:pt x="2160" y="1093"/>
                    <a:pt x="2174" y="1127"/>
                  </a:cubicBezTo>
                  <a:cubicBezTo>
                    <a:pt x="2186" y="1157"/>
                    <a:pt x="2177" y="1195"/>
                    <a:pt x="2177" y="1259"/>
                  </a:cubicBezTo>
                  <a:close/>
                  <a:moveTo>
                    <a:pt x="2177" y="1259"/>
                  </a:moveTo>
                  <a:cubicBezTo>
                    <a:pt x="2177" y="1259"/>
                    <a:pt x="2177" y="1259"/>
                    <a:pt x="2177" y="125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8" name="Group 57出自【趣你的PPT】(微信:qunideppt)：最优质的PPT资源库"/>
          <p:cNvGrpSpPr/>
          <p:nvPr/>
        </p:nvGrpSpPr>
        <p:grpSpPr>
          <a:xfrm>
            <a:off x="6431227" y="5141126"/>
            <a:ext cx="457812" cy="457812"/>
            <a:chOff x="6405464" y="1012122"/>
            <a:chExt cx="457812" cy="457812"/>
          </a:xfrm>
        </p:grpSpPr>
        <p:sp>
          <p:nvSpPr>
            <p:cNvPr id="59" name="出自【趣你的PPT】(微信:qunideppt)：最优质的PPT资源库"/>
            <p:cNvSpPr/>
            <p:nvPr/>
          </p:nvSpPr>
          <p:spPr>
            <a:xfrm>
              <a:off x="6405464" y="1012122"/>
              <a:ext cx="457812" cy="457812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6499673" y="1110744"/>
              <a:ext cx="269394" cy="260569"/>
            </a:xfrm>
            <a:custGeom>
              <a:avLst/>
              <a:gdLst>
                <a:gd name="T0" fmla="*/ 1446 w 2945"/>
                <a:gd name="T1" fmla="*/ 2846 h 2847"/>
                <a:gd name="T2" fmla="*/ 317 w 2945"/>
                <a:gd name="T3" fmla="*/ 2846 h 2847"/>
                <a:gd name="T4" fmla="*/ 23 w 2945"/>
                <a:gd name="T5" fmla="*/ 2559 h 2847"/>
                <a:gd name="T6" fmla="*/ 20 w 2945"/>
                <a:gd name="T7" fmla="*/ 1440 h 2847"/>
                <a:gd name="T8" fmla="*/ 146 w 2945"/>
                <a:gd name="T9" fmla="*/ 1311 h 2847"/>
                <a:gd name="T10" fmla="*/ 522 w 2945"/>
                <a:gd name="T11" fmla="*/ 1311 h 2847"/>
                <a:gd name="T12" fmla="*/ 625 w 2945"/>
                <a:gd name="T13" fmla="*/ 1398 h 2847"/>
                <a:gd name="T14" fmla="*/ 786 w 2945"/>
                <a:gd name="T15" fmla="*/ 1518 h 2847"/>
                <a:gd name="T16" fmla="*/ 962 w 2945"/>
                <a:gd name="T17" fmla="*/ 1399 h 2847"/>
                <a:gd name="T18" fmla="*/ 1063 w 2945"/>
                <a:gd name="T19" fmla="*/ 1312 h 2847"/>
                <a:gd name="T20" fmla="*/ 1836 w 2945"/>
                <a:gd name="T21" fmla="*/ 1312 h 2847"/>
                <a:gd name="T22" fmla="*/ 1929 w 2945"/>
                <a:gd name="T23" fmla="*/ 1393 h 2847"/>
                <a:gd name="T24" fmla="*/ 2099 w 2945"/>
                <a:gd name="T25" fmla="*/ 1518 h 2847"/>
                <a:gd name="T26" fmla="*/ 2263 w 2945"/>
                <a:gd name="T27" fmla="*/ 1390 h 2847"/>
                <a:gd name="T28" fmla="*/ 2352 w 2945"/>
                <a:gd name="T29" fmla="*/ 1312 h 2847"/>
                <a:gd name="T30" fmla="*/ 2780 w 2945"/>
                <a:gd name="T31" fmla="*/ 1312 h 2847"/>
                <a:gd name="T32" fmla="*/ 2870 w 2945"/>
                <a:gd name="T33" fmla="*/ 1410 h 2847"/>
                <a:gd name="T34" fmla="*/ 2868 w 2945"/>
                <a:gd name="T35" fmla="*/ 2612 h 2847"/>
                <a:gd name="T36" fmla="*/ 2616 w 2945"/>
                <a:gd name="T37" fmla="*/ 2845 h 2847"/>
                <a:gd name="T38" fmla="*/ 1446 w 2945"/>
                <a:gd name="T39" fmla="*/ 2846 h 2847"/>
                <a:gd name="T40" fmla="*/ 1919 w 2945"/>
                <a:gd name="T41" fmla="*/ 1110 h 2847"/>
                <a:gd name="T42" fmla="*/ 980 w 2945"/>
                <a:gd name="T43" fmla="*/ 1110 h 2847"/>
                <a:gd name="T44" fmla="*/ 748 w 2945"/>
                <a:gd name="T45" fmla="*/ 908 h 2847"/>
                <a:gd name="T46" fmla="*/ 626 w 2945"/>
                <a:gd name="T47" fmla="*/ 1028 h 2847"/>
                <a:gd name="T48" fmla="*/ 519 w 2945"/>
                <a:gd name="T49" fmla="*/ 1119 h 2847"/>
                <a:gd name="T50" fmla="*/ 112 w 2945"/>
                <a:gd name="T51" fmla="*/ 1118 h 2847"/>
                <a:gd name="T52" fmla="*/ 22 w 2945"/>
                <a:gd name="T53" fmla="*/ 1032 h 2847"/>
                <a:gd name="T54" fmla="*/ 85 w 2945"/>
                <a:gd name="T55" fmla="*/ 758 h 2847"/>
                <a:gd name="T56" fmla="*/ 267 w 2945"/>
                <a:gd name="T57" fmla="*/ 679 h 2847"/>
                <a:gd name="T58" fmla="*/ 2617 w 2945"/>
                <a:gd name="T59" fmla="*/ 676 h 2847"/>
                <a:gd name="T60" fmla="*/ 2863 w 2945"/>
                <a:gd name="T61" fmla="*/ 1077 h 2847"/>
                <a:gd name="T62" fmla="*/ 2798 w 2945"/>
                <a:gd name="T63" fmla="*/ 1115 h 2847"/>
                <a:gd name="T64" fmla="*/ 2339 w 2945"/>
                <a:gd name="T65" fmla="*/ 1114 h 2847"/>
                <a:gd name="T66" fmla="*/ 2267 w 2945"/>
                <a:gd name="T67" fmla="*/ 1048 h 2847"/>
                <a:gd name="T68" fmla="*/ 2077 w 2945"/>
                <a:gd name="T69" fmla="*/ 906 h 2847"/>
                <a:gd name="T70" fmla="*/ 1926 w 2945"/>
                <a:gd name="T71" fmla="*/ 1069 h 2847"/>
                <a:gd name="T72" fmla="*/ 1919 w 2945"/>
                <a:gd name="T73" fmla="*/ 1110 h 2847"/>
                <a:gd name="T74" fmla="*/ 1442 w 2945"/>
                <a:gd name="T75" fmla="*/ 0 h 2847"/>
                <a:gd name="T76" fmla="*/ 2122 w 2945"/>
                <a:gd name="T77" fmla="*/ 478 h 2847"/>
                <a:gd name="T78" fmla="*/ 2094 w 2945"/>
                <a:gd name="T79" fmla="*/ 596 h 2847"/>
                <a:gd name="T80" fmla="*/ 1954 w 2945"/>
                <a:gd name="T81" fmla="*/ 541 h 2847"/>
                <a:gd name="T82" fmla="*/ 1893 w 2945"/>
                <a:gd name="T83" fmla="*/ 434 h 2847"/>
                <a:gd name="T84" fmla="*/ 980 w 2945"/>
                <a:gd name="T85" fmla="*/ 468 h 2847"/>
                <a:gd name="T86" fmla="*/ 937 w 2945"/>
                <a:gd name="T87" fmla="*/ 550 h 2847"/>
                <a:gd name="T88" fmla="*/ 785 w 2945"/>
                <a:gd name="T89" fmla="*/ 586 h 2847"/>
                <a:gd name="T90" fmla="*/ 775 w 2945"/>
                <a:gd name="T91" fmla="*/ 477 h 2847"/>
                <a:gd name="T92" fmla="*/ 1442 w 2945"/>
                <a:gd name="T93" fmla="*/ 0 h 2847"/>
                <a:gd name="T94" fmla="*/ 711 w 2945"/>
                <a:gd name="T95" fmla="*/ 1228 h 2847"/>
                <a:gd name="T96" fmla="*/ 789 w 2945"/>
                <a:gd name="T97" fmla="*/ 1043 h 2847"/>
                <a:gd name="T98" fmla="*/ 878 w 2945"/>
                <a:gd name="T99" fmla="*/ 1220 h 2847"/>
                <a:gd name="T100" fmla="*/ 794 w 2945"/>
                <a:gd name="T101" fmla="*/ 1399 h 2847"/>
                <a:gd name="T102" fmla="*/ 711 w 2945"/>
                <a:gd name="T103" fmla="*/ 1228 h 2847"/>
                <a:gd name="T104" fmla="*/ 2177 w 2945"/>
                <a:gd name="T105" fmla="*/ 1259 h 2847"/>
                <a:gd name="T106" fmla="*/ 2099 w 2945"/>
                <a:gd name="T107" fmla="*/ 1400 h 2847"/>
                <a:gd name="T108" fmla="*/ 2013 w 2945"/>
                <a:gd name="T109" fmla="*/ 1231 h 2847"/>
                <a:gd name="T110" fmla="*/ 2022 w 2945"/>
                <a:gd name="T111" fmla="*/ 1118 h 2847"/>
                <a:gd name="T112" fmla="*/ 2103 w 2945"/>
                <a:gd name="T113" fmla="*/ 1036 h 2847"/>
                <a:gd name="T114" fmla="*/ 2174 w 2945"/>
                <a:gd name="T115" fmla="*/ 1127 h 2847"/>
                <a:gd name="T116" fmla="*/ 2177 w 2945"/>
                <a:gd name="T117" fmla="*/ 1259 h 2847"/>
                <a:gd name="T118" fmla="*/ 2177 w 2945"/>
                <a:gd name="T119" fmla="*/ 1259 h 2847"/>
                <a:gd name="T120" fmla="*/ 2177 w 2945"/>
                <a:gd name="T121" fmla="*/ 1259 h 28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45" h="2847">
                  <a:moveTo>
                    <a:pt x="1446" y="2846"/>
                  </a:moveTo>
                  <a:cubicBezTo>
                    <a:pt x="1069" y="2846"/>
                    <a:pt x="693" y="2846"/>
                    <a:pt x="317" y="2846"/>
                  </a:cubicBezTo>
                  <a:cubicBezTo>
                    <a:pt x="104" y="2846"/>
                    <a:pt x="23" y="2767"/>
                    <a:pt x="23" y="2559"/>
                  </a:cubicBezTo>
                  <a:cubicBezTo>
                    <a:pt x="22" y="2186"/>
                    <a:pt x="25" y="1813"/>
                    <a:pt x="20" y="1440"/>
                  </a:cubicBezTo>
                  <a:cubicBezTo>
                    <a:pt x="19" y="1345"/>
                    <a:pt x="51" y="1307"/>
                    <a:pt x="146" y="1311"/>
                  </a:cubicBezTo>
                  <a:cubicBezTo>
                    <a:pt x="271" y="1315"/>
                    <a:pt x="397" y="1313"/>
                    <a:pt x="522" y="1311"/>
                  </a:cubicBezTo>
                  <a:cubicBezTo>
                    <a:pt x="584" y="1310"/>
                    <a:pt x="620" y="1330"/>
                    <a:pt x="625" y="1398"/>
                  </a:cubicBezTo>
                  <a:cubicBezTo>
                    <a:pt x="631" y="1499"/>
                    <a:pt x="701" y="1517"/>
                    <a:pt x="786" y="1518"/>
                  </a:cubicBezTo>
                  <a:cubicBezTo>
                    <a:pt x="875" y="1519"/>
                    <a:pt x="953" y="1503"/>
                    <a:pt x="962" y="1399"/>
                  </a:cubicBezTo>
                  <a:cubicBezTo>
                    <a:pt x="968" y="1328"/>
                    <a:pt x="1004" y="1312"/>
                    <a:pt x="1063" y="1312"/>
                  </a:cubicBezTo>
                  <a:cubicBezTo>
                    <a:pt x="1321" y="1312"/>
                    <a:pt x="1579" y="1312"/>
                    <a:pt x="1836" y="1312"/>
                  </a:cubicBezTo>
                  <a:cubicBezTo>
                    <a:pt x="1893" y="1312"/>
                    <a:pt x="1925" y="1327"/>
                    <a:pt x="1929" y="1393"/>
                  </a:cubicBezTo>
                  <a:cubicBezTo>
                    <a:pt x="1935" y="1496"/>
                    <a:pt x="2007" y="1520"/>
                    <a:pt x="2099" y="1518"/>
                  </a:cubicBezTo>
                  <a:cubicBezTo>
                    <a:pt x="2189" y="1517"/>
                    <a:pt x="2261" y="1498"/>
                    <a:pt x="2263" y="1390"/>
                  </a:cubicBezTo>
                  <a:cubicBezTo>
                    <a:pt x="2265" y="1330"/>
                    <a:pt x="2301" y="1313"/>
                    <a:pt x="2352" y="1312"/>
                  </a:cubicBezTo>
                  <a:cubicBezTo>
                    <a:pt x="2495" y="1312"/>
                    <a:pt x="2638" y="1313"/>
                    <a:pt x="2780" y="1312"/>
                  </a:cubicBezTo>
                  <a:cubicBezTo>
                    <a:pt x="2847" y="1312"/>
                    <a:pt x="2870" y="1345"/>
                    <a:pt x="2870" y="1410"/>
                  </a:cubicBezTo>
                  <a:cubicBezTo>
                    <a:pt x="2868" y="1811"/>
                    <a:pt x="2871" y="2211"/>
                    <a:pt x="2868" y="2612"/>
                  </a:cubicBezTo>
                  <a:cubicBezTo>
                    <a:pt x="2867" y="2758"/>
                    <a:pt x="2770" y="2845"/>
                    <a:pt x="2616" y="2845"/>
                  </a:cubicBezTo>
                  <a:cubicBezTo>
                    <a:pt x="2226" y="2847"/>
                    <a:pt x="1836" y="2846"/>
                    <a:pt x="1446" y="2846"/>
                  </a:cubicBezTo>
                  <a:close/>
                  <a:moveTo>
                    <a:pt x="1919" y="1110"/>
                  </a:moveTo>
                  <a:cubicBezTo>
                    <a:pt x="980" y="1110"/>
                    <a:pt x="980" y="1110"/>
                    <a:pt x="980" y="1110"/>
                  </a:cubicBezTo>
                  <a:cubicBezTo>
                    <a:pt x="943" y="935"/>
                    <a:pt x="886" y="886"/>
                    <a:pt x="748" y="908"/>
                  </a:cubicBezTo>
                  <a:cubicBezTo>
                    <a:pt x="680" y="920"/>
                    <a:pt x="628" y="953"/>
                    <a:pt x="626" y="1028"/>
                  </a:cubicBezTo>
                  <a:cubicBezTo>
                    <a:pt x="624" y="1103"/>
                    <a:pt x="587" y="1121"/>
                    <a:pt x="519" y="1119"/>
                  </a:cubicBezTo>
                  <a:cubicBezTo>
                    <a:pt x="384" y="1115"/>
                    <a:pt x="248" y="1117"/>
                    <a:pt x="112" y="1118"/>
                  </a:cubicBezTo>
                  <a:cubicBezTo>
                    <a:pt x="53" y="1118"/>
                    <a:pt x="21" y="1096"/>
                    <a:pt x="22" y="1032"/>
                  </a:cubicBezTo>
                  <a:cubicBezTo>
                    <a:pt x="25" y="936"/>
                    <a:pt x="0" y="828"/>
                    <a:pt x="85" y="758"/>
                  </a:cubicBezTo>
                  <a:cubicBezTo>
                    <a:pt x="134" y="717"/>
                    <a:pt x="206" y="679"/>
                    <a:pt x="267" y="679"/>
                  </a:cubicBezTo>
                  <a:cubicBezTo>
                    <a:pt x="1051" y="674"/>
                    <a:pt x="1834" y="674"/>
                    <a:pt x="2617" y="676"/>
                  </a:cubicBezTo>
                  <a:cubicBezTo>
                    <a:pt x="2814" y="677"/>
                    <a:pt x="2945" y="892"/>
                    <a:pt x="2863" y="1077"/>
                  </a:cubicBezTo>
                  <a:cubicBezTo>
                    <a:pt x="2854" y="1096"/>
                    <a:pt x="2821" y="1115"/>
                    <a:pt x="2798" y="1115"/>
                  </a:cubicBezTo>
                  <a:cubicBezTo>
                    <a:pt x="2645" y="1119"/>
                    <a:pt x="2492" y="1120"/>
                    <a:pt x="2339" y="1114"/>
                  </a:cubicBezTo>
                  <a:cubicBezTo>
                    <a:pt x="2314" y="1113"/>
                    <a:pt x="2276" y="1076"/>
                    <a:pt x="2267" y="1048"/>
                  </a:cubicBezTo>
                  <a:cubicBezTo>
                    <a:pt x="2233" y="934"/>
                    <a:pt x="2191" y="899"/>
                    <a:pt x="2077" y="906"/>
                  </a:cubicBezTo>
                  <a:cubicBezTo>
                    <a:pt x="1975" y="913"/>
                    <a:pt x="1927" y="968"/>
                    <a:pt x="1926" y="1069"/>
                  </a:cubicBezTo>
                  <a:cubicBezTo>
                    <a:pt x="1926" y="1079"/>
                    <a:pt x="1922" y="1089"/>
                    <a:pt x="1919" y="1110"/>
                  </a:cubicBezTo>
                  <a:close/>
                  <a:moveTo>
                    <a:pt x="1442" y="0"/>
                  </a:moveTo>
                  <a:cubicBezTo>
                    <a:pt x="1751" y="0"/>
                    <a:pt x="2032" y="198"/>
                    <a:pt x="2122" y="478"/>
                  </a:cubicBezTo>
                  <a:cubicBezTo>
                    <a:pt x="2137" y="524"/>
                    <a:pt x="2165" y="585"/>
                    <a:pt x="2094" y="596"/>
                  </a:cubicBezTo>
                  <a:cubicBezTo>
                    <a:pt x="2050" y="602"/>
                    <a:pt x="1993" y="571"/>
                    <a:pt x="1954" y="541"/>
                  </a:cubicBezTo>
                  <a:cubicBezTo>
                    <a:pt x="1924" y="518"/>
                    <a:pt x="1916" y="469"/>
                    <a:pt x="1893" y="434"/>
                  </a:cubicBezTo>
                  <a:cubicBezTo>
                    <a:pt x="1670" y="89"/>
                    <a:pt x="1177" y="108"/>
                    <a:pt x="980" y="468"/>
                  </a:cubicBezTo>
                  <a:cubicBezTo>
                    <a:pt x="965" y="496"/>
                    <a:pt x="959" y="540"/>
                    <a:pt x="937" y="550"/>
                  </a:cubicBezTo>
                  <a:cubicBezTo>
                    <a:pt x="891" y="571"/>
                    <a:pt x="837" y="575"/>
                    <a:pt x="785" y="586"/>
                  </a:cubicBezTo>
                  <a:cubicBezTo>
                    <a:pt x="781" y="549"/>
                    <a:pt x="764" y="509"/>
                    <a:pt x="775" y="477"/>
                  </a:cubicBezTo>
                  <a:cubicBezTo>
                    <a:pt x="865" y="197"/>
                    <a:pt x="1143" y="0"/>
                    <a:pt x="1442" y="0"/>
                  </a:cubicBezTo>
                  <a:close/>
                  <a:moveTo>
                    <a:pt x="711" y="1228"/>
                  </a:moveTo>
                  <a:cubicBezTo>
                    <a:pt x="718" y="1150"/>
                    <a:pt x="693" y="1045"/>
                    <a:pt x="789" y="1043"/>
                  </a:cubicBezTo>
                  <a:cubicBezTo>
                    <a:pt x="891" y="1040"/>
                    <a:pt x="880" y="1145"/>
                    <a:pt x="878" y="1220"/>
                  </a:cubicBezTo>
                  <a:cubicBezTo>
                    <a:pt x="877" y="1292"/>
                    <a:pt x="900" y="1399"/>
                    <a:pt x="794" y="1399"/>
                  </a:cubicBezTo>
                  <a:cubicBezTo>
                    <a:pt x="683" y="1399"/>
                    <a:pt x="725" y="1288"/>
                    <a:pt x="711" y="1228"/>
                  </a:cubicBezTo>
                  <a:close/>
                  <a:moveTo>
                    <a:pt x="2177" y="1259"/>
                  </a:moveTo>
                  <a:cubicBezTo>
                    <a:pt x="2171" y="1296"/>
                    <a:pt x="2205" y="1400"/>
                    <a:pt x="2099" y="1400"/>
                  </a:cubicBezTo>
                  <a:cubicBezTo>
                    <a:pt x="1999" y="1401"/>
                    <a:pt x="2016" y="1301"/>
                    <a:pt x="2013" y="1231"/>
                  </a:cubicBezTo>
                  <a:cubicBezTo>
                    <a:pt x="2012" y="1193"/>
                    <a:pt x="2007" y="1150"/>
                    <a:pt x="2022" y="1118"/>
                  </a:cubicBezTo>
                  <a:cubicBezTo>
                    <a:pt x="2038" y="1086"/>
                    <a:pt x="2075" y="1063"/>
                    <a:pt x="2103" y="1036"/>
                  </a:cubicBezTo>
                  <a:cubicBezTo>
                    <a:pt x="2128" y="1066"/>
                    <a:pt x="2160" y="1093"/>
                    <a:pt x="2174" y="1127"/>
                  </a:cubicBezTo>
                  <a:cubicBezTo>
                    <a:pt x="2186" y="1157"/>
                    <a:pt x="2177" y="1195"/>
                    <a:pt x="2177" y="1259"/>
                  </a:cubicBezTo>
                  <a:close/>
                  <a:moveTo>
                    <a:pt x="2177" y="1259"/>
                  </a:moveTo>
                  <a:cubicBezTo>
                    <a:pt x="2177" y="1259"/>
                    <a:pt x="2177" y="1259"/>
                    <a:pt x="2177" y="1259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cxnSp>
        <p:nvCxnSpPr>
          <p:cNvPr id="64" name="出自【趣你的PPT】(微信:qunideppt)：最优质的PPT资源库"/>
          <p:cNvCxnSpPr>
            <a:endCxn id="53" idx="0"/>
          </p:cNvCxnSpPr>
          <p:nvPr/>
        </p:nvCxnSpPr>
        <p:spPr>
          <a:xfrm>
            <a:off x="6660133" y="1463282"/>
            <a:ext cx="0" cy="9686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出自【趣你的PPT】(微信:qunideppt)：最优质的PPT资源库"/>
          <p:cNvCxnSpPr/>
          <p:nvPr/>
        </p:nvCxnSpPr>
        <p:spPr>
          <a:xfrm>
            <a:off x="6660133" y="2889784"/>
            <a:ext cx="0" cy="96869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出自【趣你的PPT】(微信:qunideppt)：最优质的PPT资源库"/>
          <p:cNvCxnSpPr>
            <a:endCxn id="59" idx="0"/>
          </p:cNvCxnSpPr>
          <p:nvPr/>
        </p:nvCxnSpPr>
        <p:spPr>
          <a:xfrm>
            <a:off x="6660133" y="4293155"/>
            <a:ext cx="0" cy="8479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出自【趣你的PPT】(微信:qunideppt)：最优质的PPT资源库"/>
          <p:cNvCxnSpPr/>
          <p:nvPr/>
        </p:nvCxnSpPr>
        <p:spPr>
          <a:xfrm>
            <a:off x="6660133" y="5570087"/>
            <a:ext cx="0" cy="128791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8" name="Group 67出自【趣你的PPT】(微信:qunideppt)：最优质的PPT资源库"/>
          <p:cNvGrpSpPr/>
          <p:nvPr/>
        </p:nvGrpSpPr>
        <p:grpSpPr>
          <a:xfrm>
            <a:off x="325777" y="291736"/>
            <a:ext cx="1609044" cy="1609044"/>
            <a:chOff x="325777" y="291736"/>
            <a:chExt cx="1609044" cy="1609044"/>
          </a:xfrm>
        </p:grpSpPr>
        <p:pic>
          <p:nvPicPr>
            <p:cNvPr id="69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rcRect l="21437" r="23975" b="21761"/>
            <a:stretch>
              <a:fillRect/>
            </a:stretch>
          </p:blipFill>
          <p:spPr>
            <a:xfrm>
              <a:off x="446461" y="403227"/>
              <a:ext cx="1367676" cy="1367282"/>
            </a:xfrm>
            <a:custGeom>
              <a:avLst/>
              <a:gdLst>
                <a:gd name="connsiteX0" fmla="*/ 1860711 w 3764476"/>
                <a:gd name="connsiteY0" fmla="*/ 0 h 3763389"/>
                <a:gd name="connsiteX1" fmla="*/ 1903765 w 3764476"/>
                <a:gd name="connsiteY1" fmla="*/ 0 h 3763389"/>
                <a:gd name="connsiteX2" fmla="*/ 2074686 w 3764476"/>
                <a:gd name="connsiteY2" fmla="*/ 8631 h 3763389"/>
                <a:gd name="connsiteX3" fmla="*/ 3764476 w 3764476"/>
                <a:gd name="connsiteY3" fmla="*/ 1881151 h 3763389"/>
                <a:gd name="connsiteX4" fmla="*/ 1882238 w 3764476"/>
                <a:gd name="connsiteY4" fmla="*/ 3763389 h 3763389"/>
                <a:gd name="connsiteX5" fmla="*/ 0 w 3764476"/>
                <a:gd name="connsiteY5" fmla="*/ 1881151 h 3763389"/>
                <a:gd name="connsiteX6" fmla="*/ 1689790 w 3764476"/>
                <a:gd name="connsiteY6" fmla="*/ 8631 h 376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4476" h="3763389">
                  <a:moveTo>
                    <a:pt x="1860711" y="0"/>
                  </a:moveTo>
                  <a:lnTo>
                    <a:pt x="1903765" y="0"/>
                  </a:lnTo>
                  <a:lnTo>
                    <a:pt x="2074686" y="8631"/>
                  </a:lnTo>
                  <a:cubicBezTo>
                    <a:pt x="3023816" y="105020"/>
                    <a:pt x="3764476" y="906591"/>
                    <a:pt x="3764476" y="1881151"/>
                  </a:cubicBezTo>
                  <a:cubicBezTo>
                    <a:pt x="3764476" y="2920682"/>
                    <a:pt x="2921769" y="3763389"/>
                    <a:pt x="1882238" y="3763389"/>
                  </a:cubicBezTo>
                  <a:cubicBezTo>
                    <a:pt x="842707" y="3763389"/>
                    <a:pt x="0" y="2920682"/>
                    <a:pt x="0" y="1881151"/>
                  </a:cubicBezTo>
                  <a:cubicBezTo>
                    <a:pt x="0" y="906591"/>
                    <a:pt x="740661" y="105020"/>
                    <a:pt x="1689790" y="8631"/>
                  </a:cubicBezTo>
                  <a:close/>
                </a:path>
              </a:pathLst>
            </a:custGeom>
          </p:spPr>
        </p:pic>
        <p:sp>
          <p:nvSpPr>
            <p:cNvPr id="70" name="出自【趣你的PPT】(微信:qunideppt)：最优质的PPT资源库"/>
            <p:cNvSpPr/>
            <p:nvPr/>
          </p:nvSpPr>
          <p:spPr>
            <a:xfrm>
              <a:off x="325777" y="291736"/>
              <a:ext cx="1609044" cy="1609044"/>
            </a:xfrm>
            <a:prstGeom prst="ellipse">
              <a:avLst/>
            </a:prstGeom>
            <a:gradFill flip="none" rotWithShape="1">
              <a:gsLst>
                <a:gs pos="17000">
                  <a:srgbClr val="FFFFFF">
                    <a:alpha val="69000"/>
                  </a:srgbClr>
                </a:gs>
                <a:gs pos="65000">
                  <a:srgbClr val="FFFFFF">
                    <a:alpha val="0"/>
                  </a:srgbClr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0422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出自【趣你的PPT】(微信:qunideppt)：最优质的PPT资源库"/>
          <p:cNvSpPr/>
          <p:nvPr/>
        </p:nvSpPr>
        <p:spPr>
          <a:xfrm>
            <a:off x="0" y="4180517"/>
            <a:ext cx="2260599" cy="576364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 txBox="1"/>
          <p:nvPr/>
        </p:nvSpPr>
        <p:spPr>
          <a:xfrm>
            <a:off x="634092" y="2335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基本信息</a:t>
            </a:r>
            <a:endParaRPr lang="zh-CN" altLang="en-US" b="1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出自【趣你的PPT】(微信:qunideppt)：最优质的PPT资源库"/>
          <p:cNvSpPr txBox="1"/>
          <p:nvPr/>
        </p:nvSpPr>
        <p:spPr>
          <a:xfrm>
            <a:off x="634092" y="29877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教育经历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出自【趣你的PPT】(微信:qunideppt)：最优质的PPT资源库"/>
          <p:cNvSpPr txBox="1"/>
          <p:nvPr/>
        </p:nvSpPr>
        <p:spPr>
          <a:xfrm>
            <a:off x="634092" y="36404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工作实践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出自【趣你的PPT】(微信:qunideppt)：最优质的PPT资源库"/>
          <p:cNvSpPr txBox="1"/>
          <p:nvPr/>
        </p:nvSpPr>
        <p:spPr>
          <a:xfrm>
            <a:off x="634092" y="42931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个人技能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 txBox="1"/>
          <p:nvPr/>
        </p:nvSpPr>
        <p:spPr>
          <a:xfrm>
            <a:off x="634092" y="49458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荣誉奖励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出自【趣你的PPT】(微信:qunideppt)：最优质的PPT资源库"/>
          <p:cNvSpPr txBox="1"/>
          <p:nvPr/>
        </p:nvSpPr>
        <p:spPr>
          <a:xfrm>
            <a:off x="634092" y="55985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自我评价</a:t>
            </a:r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1314" y="2387833"/>
            <a:ext cx="249884" cy="269642"/>
          </a:xfrm>
          <a:custGeom>
            <a:avLst/>
            <a:gdLst>
              <a:gd name="T0" fmla="*/ 1971 w 2946"/>
              <a:gd name="T1" fmla="*/ 1613 h 3177"/>
              <a:gd name="T2" fmla="*/ 2279 w 2946"/>
              <a:gd name="T3" fmla="*/ 910 h 3177"/>
              <a:gd name="T4" fmla="*/ 1436 w 2946"/>
              <a:gd name="T5" fmla="*/ 0 h 3177"/>
              <a:gd name="T6" fmla="*/ 593 w 2946"/>
              <a:gd name="T7" fmla="*/ 910 h 3177"/>
              <a:gd name="T8" fmla="*/ 842 w 2946"/>
              <a:gd name="T9" fmla="*/ 1555 h 3177"/>
              <a:gd name="T10" fmla="*/ 1971 w 2946"/>
              <a:gd name="T11" fmla="*/ 1613 h 3177"/>
              <a:gd name="T12" fmla="*/ 2536 w 2946"/>
              <a:gd name="T13" fmla="*/ 2242 h 3177"/>
              <a:gd name="T14" fmla="*/ 2078 w 2946"/>
              <a:gd name="T15" fmla="*/ 1825 h 3177"/>
              <a:gd name="T16" fmla="*/ 745 w 2946"/>
              <a:gd name="T17" fmla="*/ 1814 h 3177"/>
              <a:gd name="T18" fmla="*/ 61 w 2946"/>
              <a:gd name="T19" fmla="*/ 2720 h 3177"/>
              <a:gd name="T20" fmla="*/ 644 w 2946"/>
              <a:gd name="T21" fmla="*/ 3051 h 3177"/>
              <a:gd name="T22" fmla="*/ 2636 w 2946"/>
              <a:gd name="T23" fmla="*/ 2883 h 3177"/>
              <a:gd name="T24" fmla="*/ 2536 w 2946"/>
              <a:gd name="T25" fmla="*/ 2242 h 3177"/>
              <a:gd name="T26" fmla="*/ 2536 w 2946"/>
              <a:gd name="T27" fmla="*/ 2242 h 3177"/>
              <a:gd name="T28" fmla="*/ 2536 w 2946"/>
              <a:gd name="T29" fmla="*/ 2242 h 3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46" h="3177">
                <a:moveTo>
                  <a:pt x="1971" y="1613"/>
                </a:moveTo>
                <a:cubicBezTo>
                  <a:pt x="2159" y="1446"/>
                  <a:pt x="2279" y="1193"/>
                  <a:pt x="2279" y="910"/>
                </a:cubicBezTo>
                <a:cubicBezTo>
                  <a:pt x="2279" y="407"/>
                  <a:pt x="1902" y="0"/>
                  <a:pt x="1436" y="0"/>
                </a:cubicBezTo>
                <a:cubicBezTo>
                  <a:pt x="971" y="0"/>
                  <a:pt x="593" y="407"/>
                  <a:pt x="593" y="910"/>
                </a:cubicBezTo>
                <a:cubicBezTo>
                  <a:pt x="593" y="1162"/>
                  <a:pt x="689" y="1390"/>
                  <a:pt x="842" y="1555"/>
                </a:cubicBezTo>
                <a:cubicBezTo>
                  <a:pt x="861" y="1573"/>
                  <a:pt x="1398" y="2068"/>
                  <a:pt x="1971" y="1613"/>
                </a:cubicBezTo>
                <a:close/>
                <a:moveTo>
                  <a:pt x="2536" y="2242"/>
                </a:moveTo>
                <a:cubicBezTo>
                  <a:pt x="2078" y="1825"/>
                  <a:pt x="2078" y="1825"/>
                  <a:pt x="2078" y="1825"/>
                </a:cubicBezTo>
                <a:cubicBezTo>
                  <a:pt x="1906" y="1965"/>
                  <a:pt x="1419" y="2263"/>
                  <a:pt x="745" y="1814"/>
                </a:cubicBezTo>
                <a:cubicBezTo>
                  <a:pt x="542" y="1970"/>
                  <a:pt x="0" y="2418"/>
                  <a:pt x="61" y="2720"/>
                </a:cubicBezTo>
                <a:cubicBezTo>
                  <a:pt x="61" y="2720"/>
                  <a:pt x="71" y="3036"/>
                  <a:pt x="644" y="3051"/>
                </a:cubicBezTo>
                <a:cubicBezTo>
                  <a:pt x="644" y="3051"/>
                  <a:pt x="2352" y="3177"/>
                  <a:pt x="2636" y="2883"/>
                </a:cubicBezTo>
                <a:cubicBezTo>
                  <a:pt x="2636" y="2883"/>
                  <a:pt x="2946" y="2683"/>
                  <a:pt x="2536" y="2242"/>
                </a:cubicBezTo>
                <a:close/>
                <a:moveTo>
                  <a:pt x="2536" y="2242"/>
                </a:moveTo>
                <a:cubicBezTo>
                  <a:pt x="2536" y="2242"/>
                  <a:pt x="2536" y="2242"/>
                  <a:pt x="2536" y="2242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8551" y="3057791"/>
            <a:ext cx="349149" cy="230389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0 w 62"/>
              <a:gd name="T11" fmla="*/ 23 h 41"/>
              <a:gd name="T12" fmla="*/ 12 w 62"/>
              <a:gd name="T13" fmla="*/ 26 h 41"/>
              <a:gd name="T14" fmla="*/ 10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5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9 w 62"/>
              <a:gd name="T35" fmla="*/ 14 h 41"/>
              <a:gd name="T36" fmla="*/ 1 w 62"/>
              <a:gd name="T37" fmla="*/ 11 h 41"/>
              <a:gd name="T38" fmla="*/ 0 w 62"/>
              <a:gd name="T39" fmla="*/ 11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1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5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7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7"/>
                  <a:pt x="10" y="19"/>
                  <a:pt x="10" y="23"/>
                </a:cubicBezTo>
                <a:cubicBezTo>
                  <a:pt x="11" y="24"/>
                  <a:pt x="12" y="25"/>
                  <a:pt x="12" y="26"/>
                </a:cubicBezTo>
                <a:cubicBezTo>
                  <a:pt x="12" y="27"/>
                  <a:pt x="11" y="28"/>
                  <a:pt x="10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1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4"/>
                  <a:pt x="7" y="23"/>
                </a:cubicBezTo>
                <a:cubicBezTo>
                  <a:pt x="7" y="20"/>
                  <a:pt x="8" y="17"/>
                  <a:pt x="9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10"/>
                  <a:pt x="62" y="10"/>
                  <a:pt x="62" y="11"/>
                </a:cubicBezTo>
                <a:cubicBezTo>
                  <a:pt x="62" y="11"/>
                  <a:pt x="61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0" y="35"/>
                  <a:pt x="31" y="35"/>
                </a:cubicBezTo>
                <a:cubicBezTo>
                  <a:pt x="21" y="35"/>
                  <a:pt x="13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0" y="24"/>
                  <a:pt x="31" y="24"/>
                </a:cubicBezTo>
                <a:cubicBezTo>
                  <a:pt x="31" y="24"/>
                  <a:pt x="32" y="24"/>
                  <a:pt x="32" y="24"/>
                </a:cubicBezTo>
                <a:cubicBezTo>
                  <a:pt x="47" y="19"/>
                  <a:pt x="47" y="19"/>
                  <a:pt x="47" y="19"/>
                </a:cubicBezTo>
                <a:lnTo>
                  <a:pt x="48" y="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795" y="3663731"/>
            <a:ext cx="269394" cy="260569"/>
          </a:xfrm>
          <a:custGeom>
            <a:avLst/>
            <a:gdLst>
              <a:gd name="T0" fmla="*/ 1446 w 2945"/>
              <a:gd name="T1" fmla="*/ 2846 h 2847"/>
              <a:gd name="T2" fmla="*/ 317 w 2945"/>
              <a:gd name="T3" fmla="*/ 2846 h 2847"/>
              <a:gd name="T4" fmla="*/ 23 w 2945"/>
              <a:gd name="T5" fmla="*/ 2559 h 2847"/>
              <a:gd name="T6" fmla="*/ 20 w 2945"/>
              <a:gd name="T7" fmla="*/ 1440 h 2847"/>
              <a:gd name="T8" fmla="*/ 146 w 2945"/>
              <a:gd name="T9" fmla="*/ 1311 h 2847"/>
              <a:gd name="T10" fmla="*/ 522 w 2945"/>
              <a:gd name="T11" fmla="*/ 1311 h 2847"/>
              <a:gd name="T12" fmla="*/ 625 w 2945"/>
              <a:gd name="T13" fmla="*/ 1398 h 2847"/>
              <a:gd name="T14" fmla="*/ 786 w 2945"/>
              <a:gd name="T15" fmla="*/ 1518 h 2847"/>
              <a:gd name="T16" fmla="*/ 962 w 2945"/>
              <a:gd name="T17" fmla="*/ 1399 h 2847"/>
              <a:gd name="T18" fmla="*/ 1063 w 2945"/>
              <a:gd name="T19" fmla="*/ 1312 h 2847"/>
              <a:gd name="T20" fmla="*/ 1836 w 2945"/>
              <a:gd name="T21" fmla="*/ 1312 h 2847"/>
              <a:gd name="T22" fmla="*/ 1929 w 2945"/>
              <a:gd name="T23" fmla="*/ 1393 h 2847"/>
              <a:gd name="T24" fmla="*/ 2099 w 2945"/>
              <a:gd name="T25" fmla="*/ 1518 h 2847"/>
              <a:gd name="T26" fmla="*/ 2263 w 2945"/>
              <a:gd name="T27" fmla="*/ 1390 h 2847"/>
              <a:gd name="T28" fmla="*/ 2352 w 2945"/>
              <a:gd name="T29" fmla="*/ 1312 h 2847"/>
              <a:gd name="T30" fmla="*/ 2780 w 2945"/>
              <a:gd name="T31" fmla="*/ 1312 h 2847"/>
              <a:gd name="T32" fmla="*/ 2870 w 2945"/>
              <a:gd name="T33" fmla="*/ 1410 h 2847"/>
              <a:gd name="T34" fmla="*/ 2868 w 2945"/>
              <a:gd name="T35" fmla="*/ 2612 h 2847"/>
              <a:gd name="T36" fmla="*/ 2616 w 2945"/>
              <a:gd name="T37" fmla="*/ 2845 h 2847"/>
              <a:gd name="T38" fmla="*/ 1446 w 2945"/>
              <a:gd name="T39" fmla="*/ 2846 h 2847"/>
              <a:gd name="T40" fmla="*/ 1919 w 2945"/>
              <a:gd name="T41" fmla="*/ 1110 h 2847"/>
              <a:gd name="T42" fmla="*/ 980 w 2945"/>
              <a:gd name="T43" fmla="*/ 1110 h 2847"/>
              <a:gd name="T44" fmla="*/ 748 w 2945"/>
              <a:gd name="T45" fmla="*/ 908 h 2847"/>
              <a:gd name="T46" fmla="*/ 626 w 2945"/>
              <a:gd name="T47" fmla="*/ 1028 h 2847"/>
              <a:gd name="T48" fmla="*/ 519 w 2945"/>
              <a:gd name="T49" fmla="*/ 1119 h 2847"/>
              <a:gd name="T50" fmla="*/ 112 w 2945"/>
              <a:gd name="T51" fmla="*/ 1118 h 2847"/>
              <a:gd name="T52" fmla="*/ 22 w 2945"/>
              <a:gd name="T53" fmla="*/ 1032 h 2847"/>
              <a:gd name="T54" fmla="*/ 85 w 2945"/>
              <a:gd name="T55" fmla="*/ 758 h 2847"/>
              <a:gd name="T56" fmla="*/ 267 w 2945"/>
              <a:gd name="T57" fmla="*/ 679 h 2847"/>
              <a:gd name="T58" fmla="*/ 2617 w 2945"/>
              <a:gd name="T59" fmla="*/ 676 h 2847"/>
              <a:gd name="T60" fmla="*/ 2863 w 2945"/>
              <a:gd name="T61" fmla="*/ 1077 h 2847"/>
              <a:gd name="T62" fmla="*/ 2798 w 2945"/>
              <a:gd name="T63" fmla="*/ 1115 h 2847"/>
              <a:gd name="T64" fmla="*/ 2339 w 2945"/>
              <a:gd name="T65" fmla="*/ 1114 h 2847"/>
              <a:gd name="T66" fmla="*/ 2267 w 2945"/>
              <a:gd name="T67" fmla="*/ 1048 h 2847"/>
              <a:gd name="T68" fmla="*/ 2077 w 2945"/>
              <a:gd name="T69" fmla="*/ 906 h 2847"/>
              <a:gd name="T70" fmla="*/ 1926 w 2945"/>
              <a:gd name="T71" fmla="*/ 1069 h 2847"/>
              <a:gd name="T72" fmla="*/ 1919 w 2945"/>
              <a:gd name="T73" fmla="*/ 1110 h 2847"/>
              <a:gd name="T74" fmla="*/ 1442 w 2945"/>
              <a:gd name="T75" fmla="*/ 0 h 2847"/>
              <a:gd name="T76" fmla="*/ 2122 w 2945"/>
              <a:gd name="T77" fmla="*/ 478 h 2847"/>
              <a:gd name="T78" fmla="*/ 2094 w 2945"/>
              <a:gd name="T79" fmla="*/ 596 h 2847"/>
              <a:gd name="T80" fmla="*/ 1954 w 2945"/>
              <a:gd name="T81" fmla="*/ 541 h 2847"/>
              <a:gd name="T82" fmla="*/ 1893 w 2945"/>
              <a:gd name="T83" fmla="*/ 434 h 2847"/>
              <a:gd name="T84" fmla="*/ 980 w 2945"/>
              <a:gd name="T85" fmla="*/ 468 h 2847"/>
              <a:gd name="T86" fmla="*/ 937 w 2945"/>
              <a:gd name="T87" fmla="*/ 550 h 2847"/>
              <a:gd name="T88" fmla="*/ 785 w 2945"/>
              <a:gd name="T89" fmla="*/ 586 h 2847"/>
              <a:gd name="T90" fmla="*/ 775 w 2945"/>
              <a:gd name="T91" fmla="*/ 477 h 2847"/>
              <a:gd name="T92" fmla="*/ 1442 w 2945"/>
              <a:gd name="T93" fmla="*/ 0 h 2847"/>
              <a:gd name="T94" fmla="*/ 711 w 2945"/>
              <a:gd name="T95" fmla="*/ 1228 h 2847"/>
              <a:gd name="T96" fmla="*/ 789 w 2945"/>
              <a:gd name="T97" fmla="*/ 1043 h 2847"/>
              <a:gd name="T98" fmla="*/ 878 w 2945"/>
              <a:gd name="T99" fmla="*/ 1220 h 2847"/>
              <a:gd name="T100" fmla="*/ 794 w 2945"/>
              <a:gd name="T101" fmla="*/ 1399 h 2847"/>
              <a:gd name="T102" fmla="*/ 711 w 2945"/>
              <a:gd name="T103" fmla="*/ 1228 h 2847"/>
              <a:gd name="T104" fmla="*/ 2177 w 2945"/>
              <a:gd name="T105" fmla="*/ 1259 h 2847"/>
              <a:gd name="T106" fmla="*/ 2099 w 2945"/>
              <a:gd name="T107" fmla="*/ 1400 h 2847"/>
              <a:gd name="T108" fmla="*/ 2013 w 2945"/>
              <a:gd name="T109" fmla="*/ 1231 h 2847"/>
              <a:gd name="T110" fmla="*/ 2022 w 2945"/>
              <a:gd name="T111" fmla="*/ 1118 h 2847"/>
              <a:gd name="T112" fmla="*/ 2103 w 2945"/>
              <a:gd name="T113" fmla="*/ 1036 h 2847"/>
              <a:gd name="T114" fmla="*/ 2174 w 2945"/>
              <a:gd name="T115" fmla="*/ 1127 h 2847"/>
              <a:gd name="T116" fmla="*/ 2177 w 2945"/>
              <a:gd name="T117" fmla="*/ 1259 h 2847"/>
              <a:gd name="T118" fmla="*/ 2177 w 2945"/>
              <a:gd name="T119" fmla="*/ 1259 h 2847"/>
              <a:gd name="T120" fmla="*/ 2177 w 2945"/>
              <a:gd name="T121" fmla="*/ 1259 h 2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45" h="2847">
                <a:moveTo>
                  <a:pt x="1446" y="2846"/>
                </a:moveTo>
                <a:cubicBezTo>
                  <a:pt x="1069" y="2846"/>
                  <a:pt x="693" y="2846"/>
                  <a:pt x="317" y="2846"/>
                </a:cubicBezTo>
                <a:cubicBezTo>
                  <a:pt x="104" y="2846"/>
                  <a:pt x="23" y="2767"/>
                  <a:pt x="23" y="2559"/>
                </a:cubicBezTo>
                <a:cubicBezTo>
                  <a:pt x="22" y="2186"/>
                  <a:pt x="25" y="1813"/>
                  <a:pt x="20" y="1440"/>
                </a:cubicBezTo>
                <a:cubicBezTo>
                  <a:pt x="19" y="1345"/>
                  <a:pt x="51" y="1307"/>
                  <a:pt x="146" y="1311"/>
                </a:cubicBezTo>
                <a:cubicBezTo>
                  <a:pt x="271" y="1315"/>
                  <a:pt x="397" y="1313"/>
                  <a:pt x="522" y="1311"/>
                </a:cubicBezTo>
                <a:cubicBezTo>
                  <a:pt x="584" y="1310"/>
                  <a:pt x="620" y="1330"/>
                  <a:pt x="625" y="1398"/>
                </a:cubicBezTo>
                <a:cubicBezTo>
                  <a:pt x="631" y="1499"/>
                  <a:pt x="701" y="1517"/>
                  <a:pt x="786" y="1518"/>
                </a:cubicBezTo>
                <a:cubicBezTo>
                  <a:pt x="875" y="1519"/>
                  <a:pt x="953" y="1503"/>
                  <a:pt x="962" y="1399"/>
                </a:cubicBezTo>
                <a:cubicBezTo>
                  <a:pt x="968" y="1328"/>
                  <a:pt x="1004" y="1312"/>
                  <a:pt x="1063" y="1312"/>
                </a:cubicBezTo>
                <a:cubicBezTo>
                  <a:pt x="1321" y="1312"/>
                  <a:pt x="1579" y="1312"/>
                  <a:pt x="1836" y="1312"/>
                </a:cubicBezTo>
                <a:cubicBezTo>
                  <a:pt x="1893" y="1312"/>
                  <a:pt x="1925" y="1327"/>
                  <a:pt x="1929" y="1393"/>
                </a:cubicBezTo>
                <a:cubicBezTo>
                  <a:pt x="1935" y="1496"/>
                  <a:pt x="2007" y="1520"/>
                  <a:pt x="2099" y="1518"/>
                </a:cubicBezTo>
                <a:cubicBezTo>
                  <a:pt x="2189" y="1517"/>
                  <a:pt x="2261" y="1498"/>
                  <a:pt x="2263" y="1390"/>
                </a:cubicBezTo>
                <a:cubicBezTo>
                  <a:pt x="2265" y="1330"/>
                  <a:pt x="2301" y="1313"/>
                  <a:pt x="2352" y="1312"/>
                </a:cubicBezTo>
                <a:cubicBezTo>
                  <a:pt x="2495" y="1312"/>
                  <a:pt x="2638" y="1313"/>
                  <a:pt x="2780" y="1312"/>
                </a:cubicBezTo>
                <a:cubicBezTo>
                  <a:pt x="2847" y="1312"/>
                  <a:pt x="2870" y="1345"/>
                  <a:pt x="2870" y="1410"/>
                </a:cubicBezTo>
                <a:cubicBezTo>
                  <a:pt x="2868" y="1811"/>
                  <a:pt x="2871" y="2211"/>
                  <a:pt x="2868" y="2612"/>
                </a:cubicBezTo>
                <a:cubicBezTo>
                  <a:pt x="2867" y="2758"/>
                  <a:pt x="2770" y="2845"/>
                  <a:pt x="2616" y="2845"/>
                </a:cubicBezTo>
                <a:cubicBezTo>
                  <a:pt x="2226" y="2847"/>
                  <a:pt x="1836" y="2846"/>
                  <a:pt x="1446" y="2846"/>
                </a:cubicBezTo>
                <a:close/>
                <a:moveTo>
                  <a:pt x="1919" y="1110"/>
                </a:moveTo>
                <a:cubicBezTo>
                  <a:pt x="980" y="1110"/>
                  <a:pt x="980" y="1110"/>
                  <a:pt x="980" y="1110"/>
                </a:cubicBezTo>
                <a:cubicBezTo>
                  <a:pt x="943" y="935"/>
                  <a:pt x="886" y="886"/>
                  <a:pt x="748" y="908"/>
                </a:cubicBezTo>
                <a:cubicBezTo>
                  <a:pt x="680" y="920"/>
                  <a:pt x="628" y="953"/>
                  <a:pt x="626" y="1028"/>
                </a:cubicBezTo>
                <a:cubicBezTo>
                  <a:pt x="624" y="1103"/>
                  <a:pt x="587" y="1121"/>
                  <a:pt x="519" y="1119"/>
                </a:cubicBezTo>
                <a:cubicBezTo>
                  <a:pt x="384" y="1115"/>
                  <a:pt x="248" y="1117"/>
                  <a:pt x="112" y="1118"/>
                </a:cubicBezTo>
                <a:cubicBezTo>
                  <a:pt x="53" y="1118"/>
                  <a:pt x="21" y="1096"/>
                  <a:pt x="22" y="1032"/>
                </a:cubicBezTo>
                <a:cubicBezTo>
                  <a:pt x="25" y="936"/>
                  <a:pt x="0" y="828"/>
                  <a:pt x="85" y="758"/>
                </a:cubicBezTo>
                <a:cubicBezTo>
                  <a:pt x="134" y="717"/>
                  <a:pt x="206" y="679"/>
                  <a:pt x="267" y="679"/>
                </a:cubicBezTo>
                <a:cubicBezTo>
                  <a:pt x="1051" y="674"/>
                  <a:pt x="1834" y="674"/>
                  <a:pt x="2617" y="676"/>
                </a:cubicBezTo>
                <a:cubicBezTo>
                  <a:pt x="2814" y="677"/>
                  <a:pt x="2945" y="892"/>
                  <a:pt x="2863" y="1077"/>
                </a:cubicBezTo>
                <a:cubicBezTo>
                  <a:pt x="2854" y="1096"/>
                  <a:pt x="2821" y="1115"/>
                  <a:pt x="2798" y="1115"/>
                </a:cubicBezTo>
                <a:cubicBezTo>
                  <a:pt x="2645" y="1119"/>
                  <a:pt x="2492" y="1120"/>
                  <a:pt x="2339" y="1114"/>
                </a:cubicBezTo>
                <a:cubicBezTo>
                  <a:pt x="2314" y="1113"/>
                  <a:pt x="2276" y="1076"/>
                  <a:pt x="2267" y="1048"/>
                </a:cubicBezTo>
                <a:cubicBezTo>
                  <a:pt x="2233" y="934"/>
                  <a:pt x="2191" y="899"/>
                  <a:pt x="2077" y="906"/>
                </a:cubicBezTo>
                <a:cubicBezTo>
                  <a:pt x="1975" y="913"/>
                  <a:pt x="1927" y="968"/>
                  <a:pt x="1926" y="1069"/>
                </a:cubicBezTo>
                <a:cubicBezTo>
                  <a:pt x="1926" y="1079"/>
                  <a:pt x="1922" y="1089"/>
                  <a:pt x="1919" y="1110"/>
                </a:cubicBezTo>
                <a:close/>
                <a:moveTo>
                  <a:pt x="1442" y="0"/>
                </a:moveTo>
                <a:cubicBezTo>
                  <a:pt x="1751" y="0"/>
                  <a:pt x="2032" y="198"/>
                  <a:pt x="2122" y="478"/>
                </a:cubicBezTo>
                <a:cubicBezTo>
                  <a:pt x="2137" y="524"/>
                  <a:pt x="2165" y="585"/>
                  <a:pt x="2094" y="596"/>
                </a:cubicBezTo>
                <a:cubicBezTo>
                  <a:pt x="2050" y="602"/>
                  <a:pt x="1993" y="571"/>
                  <a:pt x="1954" y="541"/>
                </a:cubicBezTo>
                <a:cubicBezTo>
                  <a:pt x="1924" y="518"/>
                  <a:pt x="1916" y="469"/>
                  <a:pt x="1893" y="434"/>
                </a:cubicBezTo>
                <a:cubicBezTo>
                  <a:pt x="1670" y="89"/>
                  <a:pt x="1177" y="108"/>
                  <a:pt x="980" y="468"/>
                </a:cubicBezTo>
                <a:cubicBezTo>
                  <a:pt x="965" y="496"/>
                  <a:pt x="959" y="540"/>
                  <a:pt x="937" y="550"/>
                </a:cubicBezTo>
                <a:cubicBezTo>
                  <a:pt x="891" y="571"/>
                  <a:pt x="837" y="575"/>
                  <a:pt x="785" y="586"/>
                </a:cubicBezTo>
                <a:cubicBezTo>
                  <a:pt x="781" y="549"/>
                  <a:pt x="764" y="509"/>
                  <a:pt x="775" y="477"/>
                </a:cubicBezTo>
                <a:cubicBezTo>
                  <a:pt x="865" y="197"/>
                  <a:pt x="1143" y="0"/>
                  <a:pt x="1442" y="0"/>
                </a:cubicBezTo>
                <a:close/>
                <a:moveTo>
                  <a:pt x="711" y="1228"/>
                </a:moveTo>
                <a:cubicBezTo>
                  <a:pt x="718" y="1150"/>
                  <a:pt x="693" y="1045"/>
                  <a:pt x="789" y="1043"/>
                </a:cubicBezTo>
                <a:cubicBezTo>
                  <a:pt x="891" y="1040"/>
                  <a:pt x="880" y="1145"/>
                  <a:pt x="878" y="1220"/>
                </a:cubicBezTo>
                <a:cubicBezTo>
                  <a:pt x="877" y="1292"/>
                  <a:pt x="900" y="1399"/>
                  <a:pt x="794" y="1399"/>
                </a:cubicBezTo>
                <a:cubicBezTo>
                  <a:pt x="683" y="1399"/>
                  <a:pt x="725" y="1288"/>
                  <a:pt x="711" y="1228"/>
                </a:cubicBezTo>
                <a:close/>
                <a:moveTo>
                  <a:pt x="2177" y="1259"/>
                </a:moveTo>
                <a:cubicBezTo>
                  <a:pt x="2171" y="1296"/>
                  <a:pt x="2205" y="1400"/>
                  <a:pt x="2099" y="1400"/>
                </a:cubicBezTo>
                <a:cubicBezTo>
                  <a:pt x="1999" y="1401"/>
                  <a:pt x="2016" y="1301"/>
                  <a:pt x="2013" y="1231"/>
                </a:cubicBezTo>
                <a:cubicBezTo>
                  <a:pt x="2012" y="1193"/>
                  <a:pt x="2007" y="1150"/>
                  <a:pt x="2022" y="1118"/>
                </a:cubicBezTo>
                <a:cubicBezTo>
                  <a:pt x="2038" y="1086"/>
                  <a:pt x="2075" y="1063"/>
                  <a:pt x="2103" y="1036"/>
                </a:cubicBezTo>
                <a:cubicBezTo>
                  <a:pt x="2128" y="1066"/>
                  <a:pt x="2160" y="1093"/>
                  <a:pt x="2174" y="1127"/>
                </a:cubicBezTo>
                <a:cubicBezTo>
                  <a:pt x="2186" y="1157"/>
                  <a:pt x="2177" y="1195"/>
                  <a:pt x="2177" y="1259"/>
                </a:cubicBezTo>
                <a:close/>
                <a:moveTo>
                  <a:pt x="2177" y="1259"/>
                </a:moveTo>
                <a:cubicBezTo>
                  <a:pt x="2177" y="1259"/>
                  <a:pt x="2177" y="1259"/>
                  <a:pt x="2177" y="1259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5845" y="4350432"/>
            <a:ext cx="267053" cy="267288"/>
          </a:xfrm>
          <a:custGeom>
            <a:avLst/>
            <a:gdLst>
              <a:gd name="T0" fmla="*/ 2839 w 2867"/>
              <a:gd name="T1" fmla="*/ 1241 h 2867"/>
              <a:gd name="T2" fmla="*/ 2625 w 2867"/>
              <a:gd name="T3" fmla="*/ 1213 h 2867"/>
              <a:gd name="T4" fmla="*/ 2406 w 2867"/>
              <a:gd name="T5" fmla="*/ 923 h 2867"/>
              <a:gd name="T6" fmla="*/ 2536 w 2867"/>
              <a:gd name="T7" fmla="*/ 644 h 2867"/>
              <a:gd name="T8" fmla="*/ 2536 w 2867"/>
              <a:gd name="T9" fmla="*/ 508 h 2867"/>
              <a:gd name="T10" fmla="*/ 2291 w 2867"/>
              <a:gd name="T11" fmla="*/ 304 h 2867"/>
              <a:gd name="T12" fmla="*/ 2119 w 2867"/>
              <a:gd name="T13" fmla="*/ 436 h 2867"/>
              <a:gd name="T14" fmla="*/ 1760 w 2867"/>
              <a:gd name="T15" fmla="*/ 386 h 2867"/>
              <a:gd name="T16" fmla="*/ 1654 w 2867"/>
              <a:gd name="T17" fmla="*/ 96 h 2867"/>
              <a:gd name="T18" fmla="*/ 1558 w 2867"/>
              <a:gd name="T19" fmla="*/ 0 h 2867"/>
              <a:gd name="T20" fmla="*/ 1241 w 2867"/>
              <a:gd name="T21" fmla="*/ 28 h 2867"/>
              <a:gd name="T22" fmla="*/ 1213 w 2867"/>
              <a:gd name="T23" fmla="*/ 243 h 2867"/>
              <a:gd name="T24" fmla="*/ 923 w 2867"/>
              <a:gd name="T25" fmla="*/ 462 h 2867"/>
              <a:gd name="T26" fmla="*/ 644 w 2867"/>
              <a:gd name="T27" fmla="*/ 332 h 2867"/>
              <a:gd name="T28" fmla="*/ 508 w 2867"/>
              <a:gd name="T29" fmla="*/ 332 h 2867"/>
              <a:gd name="T30" fmla="*/ 304 w 2867"/>
              <a:gd name="T31" fmla="*/ 576 h 2867"/>
              <a:gd name="T32" fmla="*/ 436 w 2867"/>
              <a:gd name="T33" fmla="*/ 748 h 2867"/>
              <a:gd name="T34" fmla="*/ 386 w 2867"/>
              <a:gd name="T35" fmla="*/ 1108 h 2867"/>
              <a:gd name="T36" fmla="*/ 96 w 2867"/>
              <a:gd name="T37" fmla="*/ 1213 h 2867"/>
              <a:gd name="T38" fmla="*/ 0 w 2867"/>
              <a:gd name="T39" fmla="*/ 1309 h 2867"/>
              <a:gd name="T40" fmla="*/ 28 w 2867"/>
              <a:gd name="T41" fmla="*/ 1626 h 2867"/>
              <a:gd name="T42" fmla="*/ 243 w 2867"/>
              <a:gd name="T43" fmla="*/ 1654 h 2867"/>
              <a:gd name="T44" fmla="*/ 462 w 2867"/>
              <a:gd name="T45" fmla="*/ 1944 h 2867"/>
              <a:gd name="T46" fmla="*/ 332 w 2867"/>
              <a:gd name="T47" fmla="*/ 2224 h 2867"/>
              <a:gd name="T48" fmla="*/ 332 w 2867"/>
              <a:gd name="T49" fmla="*/ 2359 h 2867"/>
              <a:gd name="T50" fmla="*/ 576 w 2867"/>
              <a:gd name="T51" fmla="*/ 2564 h 2867"/>
              <a:gd name="T52" fmla="*/ 748 w 2867"/>
              <a:gd name="T53" fmla="*/ 2432 h 2867"/>
              <a:gd name="T54" fmla="*/ 1108 w 2867"/>
              <a:gd name="T55" fmla="*/ 2482 h 2867"/>
              <a:gd name="T56" fmla="*/ 1213 w 2867"/>
              <a:gd name="T57" fmla="*/ 2771 h 2867"/>
              <a:gd name="T58" fmla="*/ 1309 w 2867"/>
              <a:gd name="T59" fmla="*/ 2867 h 2867"/>
              <a:gd name="T60" fmla="*/ 1626 w 2867"/>
              <a:gd name="T61" fmla="*/ 2839 h 2867"/>
              <a:gd name="T62" fmla="*/ 1654 w 2867"/>
              <a:gd name="T63" fmla="*/ 2625 h 2867"/>
              <a:gd name="T64" fmla="*/ 1945 w 2867"/>
              <a:gd name="T65" fmla="*/ 2406 h 2867"/>
              <a:gd name="T66" fmla="*/ 2223 w 2867"/>
              <a:gd name="T67" fmla="*/ 2535 h 2867"/>
              <a:gd name="T68" fmla="*/ 2359 w 2867"/>
              <a:gd name="T69" fmla="*/ 2536 h 2867"/>
              <a:gd name="T70" fmla="*/ 2564 w 2867"/>
              <a:gd name="T71" fmla="*/ 2292 h 2867"/>
              <a:gd name="T72" fmla="*/ 2431 w 2867"/>
              <a:gd name="T73" fmla="*/ 2120 h 2867"/>
              <a:gd name="T74" fmla="*/ 2482 w 2867"/>
              <a:gd name="T75" fmla="*/ 1760 h 2867"/>
              <a:gd name="T76" fmla="*/ 2771 w 2867"/>
              <a:gd name="T77" fmla="*/ 1655 h 2867"/>
              <a:gd name="T78" fmla="*/ 2867 w 2867"/>
              <a:gd name="T79" fmla="*/ 1558 h 2867"/>
              <a:gd name="T80" fmla="*/ 2867 w 2867"/>
              <a:gd name="T81" fmla="*/ 1309 h 2867"/>
              <a:gd name="T82" fmla="*/ 1434 w 2867"/>
              <a:gd name="T83" fmla="*/ 1985 h 2867"/>
              <a:gd name="T84" fmla="*/ 1434 w 2867"/>
              <a:gd name="T85" fmla="*/ 882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867" h="2867">
                <a:moveTo>
                  <a:pt x="2867" y="1309"/>
                </a:moveTo>
                <a:cubicBezTo>
                  <a:pt x="2867" y="1285"/>
                  <a:pt x="2858" y="1260"/>
                  <a:pt x="2839" y="1241"/>
                </a:cubicBezTo>
                <a:cubicBezTo>
                  <a:pt x="2820" y="1222"/>
                  <a:pt x="2796" y="1213"/>
                  <a:pt x="2771" y="1213"/>
                </a:cubicBezTo>
                <a:cubicBezTo>
                  <a:pt x="2625" y="1213"/>
                  <a:pt x="2625" y="1213"/>
                  <a:pt x="2625" y="1213"/>
                </a:cubicBezTo>
                <a:cubicBezTo>
                  <a:pt x="2564" y="1213"/>
                  <a:pt x="2500" y="1166"/>
                  <a:pt x="2482" y="1108"/>
                </a:cubicBezTo>
                <a:cubicBezTo>
                  <a:pt x="2406" y="923"/>
                  <a:pt x="2406" y="923"/>
                  <a:pt x="2406" y="923"/>
                </a:cubicBezTo>
                <a:cubicBezTo>
                  <a:pt x="2377" y="870"/>
                  <a:pt x="2389" y="791"/>
                  <a:pt x="2431" y="748"/>
                </a:cubicBezTo>
                <a:cubicBezTo>
                  <a:pt x="2536" y="644"/>
                  <a:pt x="2536" y="644"/>
                  <a:pt x="2536" y="644"/>
                </a:cubicBezTo>
                <a:cubicBezTo>
                  <a:pt x="2553" y="627"/>
                  <a:pt x="2564" y="603"/>
                  <a:pt x="2564" y="576"/>
                </a:cubicBezTo>
                <a:cubicBezTo>
                  <a:pt x="2564" y="549"/>
                  <a:pt x="2553" y="526"/>
                  <a:pt x="2536" y="508"/>
                </a:cubicBezTo>
                <a:cubicBezTo>
                  <a:pt x="2359" y="332"/>
                  <a:pt x="2359" y="332"/>
                  <a:pt x="2359" y="332"/>
                </a:cubicBezTo>
                <a:cubicBezTo>
                  <a:pt x="2342" y="315"/>
                  <a:pt x="2318" y="304"/>
                  <a:pt x="2291" y="304"/>
                </a:cubicBezTo>
                <a:cubicBezTo>
                  <a:pt x="2265" y="304"/>
                  <a:pt x="2241" y="315"/>
                  <a:pt x="2224" y="332"/>
                </a:cubicBezTo>
                <a:cubicBezTo>
                  <a:pt x="2119" y="436"/>
                  <a:pt x="2119" y="436"/>
                  <a:pt x="2119" y="436"/>
                </a:cubicBezTo>
                <a:cubicBezTo>
                  <a:pt x="2077" y="479"/>
                  <a:pt x="1998" y="491"/>
                  <a:pt x="1944" y="462"/>
                </a:cubicBezTo>
                <a:cubicBezTo>
                  <a:pt x="1760" y="386"/>
                  <a:pt x="1760" y="386"/>
                  <a:pt x="1760" y="386"/>
                </a:cubicBezTo>
                <a:cubicBezTo>
                  <a:pt x="1702" y="368"/>
                  <a:pt x="1654" y="303"/>
                  <a:pt x="1654" y="243"/>
                </a:cubicBezTo>
                <a:cubicBezTo>
                  <a:pt x="1654" y="96"/>
                  <a:pt x="1654" y="96"/>
                  <a:pt x="1654" y="96"/>
                </a:cubicBezTo>
                <a:cubicBezTo>
                  <a:pt x="1654" y="71"/>
                  <a:pt x="1645" y="47"/>
                  <a:pt x="1626" y="28"/>
                </a:cubicBezTo>
                <a:cubicBezTo>
                  <a:pt x="1607" y="9"/>
                  <a:pt x="1583" y="0"/>
                  <a:pt x="1558" y="0"/>
                </a:cubicBezTo>
                <a:cubicBezTo>
                  <a:pt x="1309" y="0"/>
                  <a:pt x="1309" y="0"/>
                  <a:pt x="1309" y="0"/>
                </a:cubicBezTo>
                <a:cubicBezTo>
                  <a:pt x="1285" y="0"/>
                  <a:pt x="1260" y="9"/>
                  <a:pt x="1241" y="28"/>
                </a:cubicBezTo>
                <a:cubicBezTo>
                  <a:pt x="1222" y="47"/>
                  <a:pt x="1213" y="71"/>
                  <a:pt x="1213" y="96"/>
                </a:cubicBezTo>
                <a:cubicBezTo>
                  <a:pt x="1213" y="243"/>
                  <a:pt x="1213" y="243"/>
                  <a:pt x="1213" y="243"/>
                </a:cubicBezTo>
                <a:cubicBezTo>
                  <a:pt x="1213" y="304"/>
                  <a:pt x="1166" y="368"/>
                  <a:pt x="1108" y="386"/>
                </a:cubicBezTo>
                <a:cubicBezTo>
                  <a:pt x="923" y="462"/>
                  <a:pt x="923" y="462"/>
                  <a:pt x="923" y="462"/>
                </a:cubicBezTo>
                <a:cubicBezTo>
                  <a:pt x="869" y="491"/>
                  <a:pt x="791" y="479"/>
                  <a:pt x="748" y="436"/>
                </a:cubicBezTo>
                <a:cubicBezTo>
                  <a:pt x="644" y="332"/>
                  <a:pt x="644" y="332"/>
                  <a:pt x="644" y="332"/>
                </a:cubicBezTo>
                <a:cubicBezTo>
                  <a:pt x="626" y="315"/>
                  <a:pt x="602" y="304"/>
                  <a:pt x="576" y="304"/>
                </a:cubicBezTo>
                <a:cubicBezTo>
                  <a:pt x="549" y="304"/>
                  <a:pt x="526" y="315"/>
                  <a:pt x="508" y="332"/>
                </a:cubicBezTo>
                <a:cubicBezTo>
                  <a:pt x="332" y="508"/>
                  <a:pt x="332" y="508"/>
                  <a:pt x="332" y="508"/>
                </a:cubicBezTo>
                <a:cubicBezTo>
                  <a:pt x="315" y="525"/>
                  <a:pt x="304" y="549"/>
                  <a:pt x="304" y="576"/>
                </a:cubicBezTo>
                <a:cubicBezTo>
                  <a:pt x="304" y="603"/>
                  <a:pt x="315" y="626"/>
                  <a:pt x="332" y="644"/>
                </a:cubicBezTo>
                <a:cubicBezTo>
                  <a:pt x="436" y="748"/>
                  <a:pt x="436" y="748"/>
                  <a:pt x="436" y="748"/>
                </a:cubicBezTo>
                <a:cubicBezTo>
                  <a:pt x="479" y="791"/>
                  <a:pt x="491" y="870"/>
                  <a:pt x="462" y="923"/>
                </a:cubicBezTo>
                <a:cubicBezTo>
                  <a:pt x="386" y="1108"/>
                  <a:pt x="386" y="1108"/>
                  <a:pt x="386" y="1108"/>
                </a:cubicBezTo>
                <a:cubicBezTo>
                  <a:pt x="368" y="1166"/>
                  <a:pt x="303" y="1213"/>
                  <a:pt x="243" y="1213"/>
                </a:cubicBezTo>
                <a:cubicBezTo>
                  <a:pt x="96" y="1213"/>
                  <a:pt x="96" y="1213"/>
                  <a:pt x="96" y="1213"/>
                </a:cubicBezTo>
                <a:cubicBezTo>
                  <a:pt x="71" y="1213"/>
                  <a:pt x="47" y="1222"/>
                  <a:pt x="28" y="1241"/>
                </a:cubicBezTo>
                <a:cubicBezTo>
                  <a:pt x="9" y="1260"/>
                  <a:pt x="0" y="1284"/>
                  <a:pt x="0" y="1309"/>
                </a:cubicBezTo>
                <a:cubicBezTo>
                  <a:pt x="0" y="1558"/>
                  <a:pt x="0" y="1558"/>
                  <a:pt x="0" y="1558"/>
                </a:cubicBezTo>
                <a:cubicBezTo>
                  <a:pt x="0" y="1583"/>
                  <a:pt x="9" y="1607"/>
                  <a:pt x="28" y="1626"/>
                </a:cubicBezTo>
                <a:cubicBezTo>
                  <a:pt x="47" y="1645"/>
                  <a:pt x="71" y="1654"/>
                  <a:pt x="96" y="1654"/>
                </a:cubicBezTo>
                <a:cubicBezTo>
                  <a:pt x="243" y="1654"/>
                  <a:pt x="243" y="1654"/>
                  <a:pt x="243" y="1654"/>
                </a:cubicBezTo>
                <a:cubicBezTo>
                  <a:pt x="304" y="1655"/>
                  <a:pt x="368" y="1702"/>
                  <a:pt x="385" y="1760"/>
                </a:cubicBezTo>
                <a:cubicBezTo>
                  <a:pt x="462" y="1944"/>
                  <a:pt x="462" y="1944"/>
                  <a:pt x="462" y="1944"/>
                </a:cubicBezTo>
                <a:cubicBezTo>
                  <a:pt x="490" y="1998"/>
                  <a:pt x="479" y="2077"/>
                  <a:pt x="436" y="2120"/>
                </a:cubicBezTo>
                <a:cubicBezTo>
                  <a:pt x="332" y="2224"/>
                  <a:pt x="332" y="2224"/>
                  <a:pt x="332" y="2224"/>
                </a:cubicBezTo>
                <a:cubicBezTo>
                  <a:pt x="314" y="2241"/>
                  <a:pt x="303" y="2265"/>
                  <a:pt x="303" y="2292"/>
                </a:cubicBezTo>
                <a:cubicBezTo>
                  <a:pt x="303" y="2318"/>
                  <a:pt x="314" y="2342"/>
                  <a:pt x="332" y="2359"/>
                </a:cubicBezTo>
                <a:cubicBezTo>
                  <a:pt x="508" y="2536"/>
                  <a:pt x="508" y="2536"/>
                  <a:pt x="508" y="2536"/>
                </a:cubicBezTo>
                <a:cubicBezTo>
                  <a:pt x="525" y="2553"/>
                  <a:pt x="549" y="2564"/>
                  <a:pt x="576" y="2564"/>
                </a:cubicBezTo>
                <a:cubicBezTo>
                  <a:pt x="602" y="2564"/>
                  <a:pt x="626" y="2553"/>
                  <a:pt x="644" y="2536"/>
                </a:cubicBezTo>
                <a:cubicBezTo>
                  <a:pt x="748" y="2432"/>
                  <a:pt x="748" y="2432"/>
                  <a:pt x="748" y="2432"/>
                </a:cubicBezTo>
                <a:cubicBezTo>
                  <a:pt x="791" y="2389"/>
                  <a:pt x="869" y="2377"/>
                  <a:pt x="923" y="2406"/>
                </a:cubicBezTo>
                <a:cubicBezTo>
                  <a:pt x="1108" y="2482"/>
                  <a:pt x="1108" y="2482"/>
                  <a:pt x="1108" y="2482"/>
                </a:cubicBezTo>
                <a:cubicBezTo>
                  <a:pt x="1166" y="2500"/>
                  <a:pt x="1213" y="2564"/>
                  <a:pt x="1213" y="2625"/>
                </a:cubicBezTo>
                <a:cubicBezTo>
                  <a:pt x="1213" y="2771"/>
                  <a:pt x="1213" y="2771"/>
                  <a:pt x="1213" y="2771"/>
                </a:cubicBezTo>
                <a:cubicBezTo>
                  <a:pt x="1213" y="2796"/>
                  <a:pt x="1222" y="2820"/>
                  <a:pt x="1241" y="2839"/>
                </a:cubicBezTo>
                <a:cubicBezTo>
                  <a:pt x="1260" y="2858"/>
                  <a:pt x="1284" y="2867"/>
                  <a:pt x="1309" y="2867"/>
                </a:cubicBezTo>
                <a:cubicBezTo>
                  <a:pt x="1558" y="2867"/>
                  <a:pt x="1558" y="2867"/>
                  <a:pt x="1558" y="2867"/>
                </a:cubicBezTo>
                <a:cubicBezTo>
                  <a:pt x="1583" y="2867"/>
                  <a:pt x="1607" y="2858"/>
                  <a:pt x="1626" y="2839"/>
                </a:cubicBezTo>
                <a:cubicBezTo>
                  <a:pt x="1645" y="2820"/>
                  <a:pt x="1654" y="2796"/>
                  <a:pt x="1654" y="2771"/>
                </a:cubicBezTo>
                <a:cubicBezTo>
                  <a:pt x="1654" y="2625"/>
                  <a:pt x="1654" y="2625"/>
                  <a:pt x="1654" y="2625"/>
                </a:cubicBezTo>
                <a:cubicBezTo>
                  <a:pt x="1654" y="2564"/>
                  <a:pt x="1702" y="2500"/>
                  <a:pt x="1760" y="2482"/>
                </a:cubicBezTo>
                <a:cubicBezTo>
                  <a:pt x="1945" y="2406"/>
                  <a:pt x="1945" y="2406"/>
                  <a:pt x="1945" y="2406"/>
                </a:cubicBezTo>
                <a:cubicBezTo>
                  <a:pt x="1998" y="2377"/>
                  <a:pt x="2077" y="2389"/>
                  <a:pt x="2120" y="2432"/>
                </a:cubicBezTo>
                <a:cubicBezTo>
                  <a:pt x="2223" y="2535"/>
                  <a:pt x="2223" y="2535"/>
                  <a:pt x="2223" y="2535"/>
                </a:cubicBezTo>
                <a:cubicBezTo>
                  <a:pt x="2241" y="2553"/>
                  <a:pt x="2264" y="2564"/>
                  <a:pt x="2291" y="2564"/>
                </a:cubicBezTo>
                <a:cubicBezTo>
                  <a:pt x="2318" y="2564"/>
                  <a:pt x="2342" y="2553"/>
                  <a:pt x="2359" y="2536"/>
                </a:cubicBezTo>
                <a:cubicBezTo>
                  <a:pt x="2536" y="2359"/>
                  <a:pt x="2536" y="2359"/>
                  <a:pt x="2536" y="2359"/>
                </a:cubicBezTo>
                <a:cubicBezTo>
                  <a:pt x="2553" y="2342"/>
                  <a:pt x="2564" y="2318"/>
                  <a:pt x="2564" y="2292"/>
                </a:cubicBezTo>
                <a:cubicBezTo>
                  <a:pt x="2564" y="2265"/>
                  <a:pt x="2553" y="2241"/>
                  <a:pt x="2536" y="2224"/>
                </a:cubicBezTo>
                <a:cubicBezTo>
                  <a:pt x="2431" y="2120"/>
                  <a:pt x="2431" y="2120"/>
                  <a:pt x="2431" y="2120"/>
                </a:cubicBezTo>
                <a:cubicBezTo>
                  <a:pt x="2389" y="2077"/>
                  <a:pt x="2377" y="1998"/>
                  <a:pt x="2406" y="1944"/>
                </a:cubicBezTo>
                <a:cubicBezTo>
                  <a:pt x="2482" y="1760"/>
                  <a:pt x="2482" y="1760"/>
                  <a:pt x="2482" y="1760"/>
                </a:cubicBezTo>
                <a:cubicBezTo>
                  <a:pt x="2500" y="1702"/>
                  <a:pt x="2564" y="1655"/>
                  <a:pt x="2625" y="1655"/>
                </a:cubicBezTo>
                <a:cubicBezTo>
                  <a:pt x="2771" y="1655"/>
                  <a:pt x="2771" y="1655"/>
                  <a:pt x="2771" y="1655"/>
                </a:cubicBezTo>
                <a:cubicBezTo>
                  <a:pt x="2796" y="1655"/>
                  <a:pt x="2820" y="1645"/>
                  <a:pt x="2839" y="1626"/>
                </a:cubicBezTo>
                <a:cubicBezTo>
                  <a:pt x="2858" y="1607"/>
                  <a:pt x="2867" y="1583"/>
                  <a:pt x="2867" y="1558"/>
                </a:cubicBezTo>
                <a:cubicBezTo>
                  <a:pt x="2867" y="1309"/>
                  <a:pt x="2867" y="1309"/>
                  <a:pt x="2867" y="1309"/>
                </a:cubicBezTo>
                <a:cubicBezTo>
                  <a:pt x="2867" y="1309"/>
                  <a:pt x="2867" y="1309"/>
                  <a:pt x="2867" y="1309"/>
                </a:cubicBezTo>
                <a:close/>
                <a:moveTo>
                  <a:pt x="1985" y="1433"/>
                </a:moveTo>
                <a:cubicBezTo>
                  <a:pt x="1985" y="1738"/>
                  <a:pt x="1738" y="1985"/>
                  <a:pt x="1434" y="1985"/>
                </a:cubicBezTo>
                <a:cubicBezTo>
                  <a:pt x="1129" y="1985"/>
                  <a:pt x="882" y="1738"/>
                  <a:pt x="882" y="1433"/>
                </a:cubicBezTo>
                <a:cubicBezTo>
                  <a:pt x="882" y="1129"/>
                  <a:pt x="1129" y="882"/>
                  <a:pt x="1434" y="882"/>
                </a:cubicBezTo>
                <a:cubicBezTo>
                  <a:pt x="1738" y="882"/>
                  <a:pt x="1985" y="1129"/>
                  <a:pt x="1985" y="1433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8656" y="5002418"/>
            <a:ext cx="281894" cy="281233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出自【趣你的PPT】(微信:qunideppt)：最优质的PPT资源库"/>
          <p:cNvSpPr txBox="1"/>
          <p:nvPr/>
        </p:nvSpPr>
        <p:spPr>
          <a:xfrm>
            <a:off x="3485748" y="1710889"/>
            <a:ext cx="18189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  <a:p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出自【趣你的PPT】(微信:qunideppt)：最优质的PPT资源库"/>
          <p:cNvSpPr txBox="1"/>
          <p:nvPr/>
        </p:nvSpPr>
        <p:spPr>
          <a:xfrm>
            <a:off x="3485748" y="2113654"/>
            <a:ext cx="3277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63" name="出自【趣你的PPT】(微信:qunideppt)：最优质的PPT资源库"/>
          <p:cNvSpPr txBox="1"/>
          <p:nvPr/>
        </p:nvSpPr>
        <p:spPr>
          <a:xfrm>
            <a:off x="3485748" y="3085130"/>
            <a:ext cx="1818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</p:txBody>
      </p:sp>
      <p:sp>
        <p:nvSpPr>
          <p:cNvPr id="64" name="出自【趣你的PPT】(微信:qunideppt)：最优质的PPT资源库"/>
          <p:cNvSpPr txBox="1"/>
          <p:nvPr/>
        </p:nvSpPr>
        <p:spPr>
          <a:xfrm>
            <a:off x="3485748" y="3487895"/>
            <a:ext cx="3277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65" name="出自【趣你的PPT】(微信:qunideppt)：最优质的PPT资源库"/>
          <p:cNvSpPr txBox="1"/>
          <p:nvPr/>
        </p:nvSpPr>
        <p:spPr>
          <a:xfrm>
            <a:off x="3485748" y="4390508"/>
            <a:ext cx="1818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</p:txBody>
      </p:sp>
      <p:sp>
        <p:nvSpPr>
          <p:cNvPr id="66" name="出自【趣你的PPT】(微信:qunideppt)：最优质的PPT资源库"/>
          <p:cNvSpPr txBox="1"/>
          <p:nvPr/>
        </p:nvSpPr>
        <p:spPr>
          <a:xfrm>
            <a:off x="3485748" y="4793273"/>
            <a:ext cx="3277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67" name="出自【趣你的PPT】(微信:qunideppt)：最优质的PPT资源库"/>
          <p:cNvSpPr txBox="1"/>
          <p:nvPr/>
        </p:nvSpPr>
        <p:spPr>
          <a:xfrm>
            <a:off x="7988803" y="1710889"/>
            <a:ext cx="1818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</p:txBody>
      </p:sp>
      <p:sp>
        <p:nvSpPr>
          <p:cNvPr id="68" name="出自【趣你的PPT】(微信:qunideppt)：最优质的PPT资源库"/>
          <p:cNvSpPr txBox="1"/>
          <p:nvPr/>
        </p:nvSpPr>
        <p:spPr>
          <a:xfrm>
            <a:off x="7988803" y="2113654"/>
            <a:ext cx="3277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 smtClean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69" name="出自【趣你的PPT】(微信:qunideppt)：最优质的PPT资源库"/>
          <p:cNvSpPr txBox="1"/>
          <p:nvPr/>
        </p:nvSpPr>
        <p:spPr>
          <a:xfrm>
            <a:off x="7988803" y="3085130"/>
            <a:ext cx="1818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</p:txBody>
      </p:sp>
      <p:sp>
        <p:nvSpPr>
          <p:cNvPr id="70" name="出自【趣你的PPT】(微信:qunideppt)：最优质的PPT资源库"/>
          <p:cNvSpPr txBox="1"/>
          <p:nvPr/>
        </p:nvSpPr>
        <p:spPr>
          <a:xfrm>
            <a:off x="7988803" y="3487895"/>
            <a:ext cx="3277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sp>
        <p:nvSpPr>
          <p:cNvPr id="71" name="出自【趣你的PPT】(微信:qunideppt)：最优质的PPT资源库"/>
          <p:cNvSpPr txBox="1"/>
          <p:nvPr/>
        </p:nvSpPr>
        <p:spPr>
          <a:xfrm>
            <a:off x="7988803" y="4390508"/>
            <a:ext cx="18189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向天歌演示</a:t>
            </a:r>
          </a:p>
        </p:txBody>
      </p:sp>
      <p:sp>
        <p:nvSpPr>
          <p:cNvPr id="72" name="出自【趣你的PPT】(微信:qunideppt)：最优质的PPT资源库"/>
          <p:cNvSpPr txBox="1"/>
          <p:nvPr/>
        </p:nvSpPr>
        <p:spPr>
          <a:xfrm>
            <a:off x="7988803" y="4793273"/>
            <a:ext cx="32779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262A3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olidFill>
                  <a:schemeClr val="bg1"/>
                </a:solidFill>
                <a:sym typeface="Arial" panose="020B0604020202020204" pitchFamily="34" charset="0"/>
              </a:rPr>
              <a:t>本模板来自微信公众号：趣你的</a:t>
            </a:r>
            <a:r>
              <a:rPr lang="en-US" altLang="zh-CN" dirty="0">
                <a:solidFill>
                  <a:schemeClr val="bg1"/>
                </a:solidFill>
                <a:sym typeface="Arial" panose="020B0604020202020204" pitchFamily="34" charset="0"/>
              </a:rPr>
              <a:t>PPT</a:t>
            </a:r>
            <a:endParaRPr lang="zh-CN" altLang="en-US" dirty="0">
              <a:solidFill>
                <a:schemeClr val="bg1"/>
              </a:solidFill>
              <a:sym typeface="Arial" panose="020B0604020202020204" pitchFamily="34" charset="0"/>
            </a:endParaRPr>
          </a:p>
        </p:txBody>
      </p:sp>
      <p:cxnSp>
        <p:nvCxnSpPr>
          <p:cNvPr id="5" name="出自【趣你的PPT】(微信:qunideppt)：最优质的PPT资源库"/>
          <p:cNvCxnSpPr/>
          <p:nvPr/>
        </p:nvCxnSpPr>
        <p:spPr>
          <a:xfrm>
            <a:off x="3091543" y="2801258"/>
            <a:ext cx="850537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出自【趣你的PPT】(微信:qunideppt)：最优质的PPT资源库"/>
          <p:cNvCxnSpPr/>
          <p:nvPr/>
        </p:nvCxnSpPr>
        <p:spPr>
          <a:xfrm>
            <a:off x="3091543" y="4180517"/>
            <a:ext cx="850537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出自【趣你的PPT】(微信:qunideppt)：最优质的PPT资源库"/>
          <p:cNvCxnSpPr/>
          <p:nvPr/>
        </p:nvCxnSpPr>
        <p:spPr>
          <a:xfrm flipV="1">
            <a:off x="7213601" y="1463581"/>
            <a:ext cx="0" cy="4420627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出自【趣你的PPT】(微信:qunideppt)：最优质的PPT资源库"/>
          <p:cNvGrpSpPr/>
          <p:nvPr/>
        </p:nvGrpSpPr>
        <p:grpSpPr>
          <a:xfrm>
            <a:off x="325777" y="291736"/>
            <a:ext cx="1609044" cy="1609044"/>
            <a:chOff x="325777" y="291736"/>
            <a:chExt cx="1609044" cy="1609044"/>
          </a:xfrm>
        </p:grpSpPr>
        <p:pic>
          <p:nvPicPr>
            <p:cNvPr id="33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rcRect l="21437" r="23975" b="21761"/>
            <a:stretch>
              <a:fillRect/>
            </a:stretch>
          </p:blipFill>
          <p:spPr>
            <a:xfrm>
              <a:off x="446461" y="403227"/>
              <a:ext cx="1367676" cy="1367282"/>
            </a:xfrm>
            <a:custGeom>
              <a:avLst/>
              <a:gdLst>
                <a:gd name="connsiteX0" fmla="*/ 1860711 w 3764476"/>
                <a:gd name="connsiteY0" fmla="*/ 0 h 3763389"/>
                <a:gd name="connsiteX1" fmla="*/ 1903765 w 3764476"/>
                <a:gd name="connsiteY1" fmla="*/ 0 h 3763389"/>
                <a:gd name="connsiteX2" fmla="*/ 2074686 w 3764476"/>
                <a:gd name="connsiteY2" fmla="*/ 8631 h 3763389"/>
                <a:gd name="connsiteX3" fmla="*/ 3764476 w 3764476"/>
                <a:gd name="connsiteY3" fmla="*/ 1881151 h 3763389"/>
                <a:gd name="connsiteX4" fmla="*/ 1882238 w 3764476"/>
                <a:gd name="connsiteY4" fmla="*/ 3763389 h 3763389"/>
                <a:gd name="connsiteX5" fmla="*/ 0 w 3764476"/>
                <a:gd name="connsiteY5" fmla="*/ 1881151 h 3763389"/>
                <a:gd name="connsiteX6" fmla="*/ 1689790 w 3764476"/>
                <a:gd name="connsiteY6" fmla="*/ 8631 h 376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4476" h="3763389">
                  <a:moveTo>
                    <a:pt x="1860711" y="0"/>
                  </a:moveTo>
                  <a:lnTo>
                    <a:pt x="1903765" y="0"/>
                  </a:lnTo>
                  <a:lnTo>
                    <a:pt x="2074686" y="8631"/>
                  </a:lnTo>
                  <a:cubicBezTo>
                    <a:pt x="3023816" y="105020"/>
                    <a:pt x="3764476" y="906591"/>
                    <a:pt x="3764476" y="1881151"/>
                  </a:cubicBezTo>
                  <a:cubicBezTo>
                    <a:pt x="3764476" y="2920682"/>
                    <a:pt x="2921769" y="3763389"/>
                    <a:pt x="1882238" y="3763389"/>
                  </a:cubicBezTo>
                  <a:cubicBezTo>
                    <a:pt x="842707" y="3763389"/>
                    <a:pt x="0" y="2920682"/>
                    <a:pt x="0" y="1881151"/>
                  </a:cubicBezTo>
                  <a:cubicBezTo>
                    <a:pt x="0" y="906591"/>
                    <a:pt x="740661" y="105020"/>
                    <a:pt x="1689790" y="8631"/>
                  </a:cubicBezTo>
                  <a:close/>
                </a:path>
              </a:pathLst>
            </a:custGeom>
          </p:spPr>
        </p:pic>
        <p:sp>
          <p:nvSpPr>
            <p:cNvPr id="34" name="出自【趣你的PPT】(微信:qunideppt)：最优质的PPT资源库"/>
            <p:cNvSpPr/>
            <p:nvPr/>
          </p:nvSpPr>
          <p:spPr>
            <a:xfrm>
              <a:off x="325777" y="291736"/>
              <a:ext cx="1609044" cy="1609044"/>
            </a:xfrm>
            <a:prstGeom prst="ellipse">
              <a:avLst/>
            </a:prstGeom>
            <a:gradFill flip="none" rotWithShape="1">
              <a:gsLst>
                <a:gs pos="17000">
                  <a:srgbClr val="FFFFFF">
                    <a:alpha val="69000"/>
                  </a:srgbClr>
                </a:gs>
                <a:gs pos="65000">
                  <a:srgbClr val="FFFFFF">
                    <a:alpha val="0"/>
                  </a:srgbClr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6787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出自【趣你的PPT】(微信:qunideppt)：最优质的PPT资源库"/>
          <p:cNvSpPr/>
          <p:nvPr/>
        </p:nvSpPr>
        <p:spPr>
          <a:xfrm>
            <a:off x="0" y="4842328"/>
            <a:ext cx="2260599" cy="576364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389313" y="1639721"/>
            <a:ext cx="1721424" cy="1717388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noFill/>
          <a:ln>
            <a:solidFill>
              <a:schemeClr val="bg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出自【趣你的PPT】(微信:qunideppt)：最优质的PPT资源库"/>
          <p:cNvSpPr/>
          <p:nvPr/>
        </p:nvSpPr>
        <p:spPr>
          <a:xfrm>
            <a:off x="2994091" y="3940515"/>
            <a:ext cx="23887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2011</a:t>
            </a:r>
            <a:r>
              <a:rPr lang="zh-CN" altLang="en-US" dirty="0" smtClean="0">
                <a:solidFill>
                  <a:schemeClr val="bg1"/>
                </a:solidFill>
              </a:rPr>
              <a:t>年度简历大学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“</a:t>
            </a:r>
            <a:r>
              <a:rPr lang="zh-CN" altLang="en-US" b="1" dirty="0" smtClean="0">
                <a:solidFill>
                  <a:schemeClr val="bg1"/>
                </a:solidFill>
              </a:rPr>
              <a:t>优秀学生”</a:t>
            </a:r>
            <a:r>
              <a:rPr lang="zh-CN" altLang="en-US" dirty="0" smtClean="0">
                <a:solidFill>
                  <a:schemeClr val="bg1"/>
                </a:solidFill>
              </a:rPr>
              <a:t>称号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9" name="出自【趣你的PPT】(微信:qunideppt)：最优质的PPT资源库"/>
          <p:cNvSpPr/>
          <p:nvPr/>
        </p:nvSpPr>
        <p:spPr>
          <a:xfrm>
            <a:off x="3650882" y="3401905"/>
            <a:ext cx="11112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</a:rPr>
              <a:t>2014.08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2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497063" y="1639721"/>
            <a:ext cx="1721424" cy="1717388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noFill/>
          <a:ln>
            <a:solidFill>
              <a:schemeClr val="bg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出自【趣你的PPT】(微信:qunideppt)：最优质的PPT资源库"/>
          <p:cNvSpPr/>
          <p:nvPr/>
        </p:nvSpPr>
        <p:spPr>
          <a:xfrm>
            <a:off x="6758632" y="3401905"/>
            <a:ext cx="11112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</a:rPr>
              <a:t>2015.09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23" name="出自【趣你的PPT】(微信:qunideppt)：最优质的PPT资源库"/>
          <p:cNvSpPr/>
          <p:nvPr/>
        </p:nvSpPr>
        <p:spPr>
          <a:xfrm>
            <a:off x="6477533" y="4859260"/>
            <a:ext cx="176724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</a:rPr>
              <a:t>（学院</a:t>
            </a:r>
            <a:r>
              <a:rPr lang="en-US" altLang="zh-CN" sz="1400" dirty="0">
                <a:solidFill>
                  <a:schemeClr val="bg1"/>
                </a:solidFill>
              </a:rPr>
              <a:t>20</a:t>
            </a:r>
            <a:r>
              <a:rPr lang="zh-CN" altLang="en-US" sz="1400" dirty="0">
                <a:solidFill>
                  <a:schemeClr val="bg1"/>
                </a:solidFill>
              </a:rPr>
              <a:t>人获奖）</a:t>
            </a:r>
          </a:p>
        </p:txBody>
      </p:sp>
      <p:sp>
        <p:nvSpPr>
          <p:cNvPr id="2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9691898" y="1639721"/>
            <a:ext cx="1721424" cy="1717388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noFill/>
          <a:ln>
            <a:solidFill>
              <a:schemeClr val="bg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出自【趣你的PPT】(微信:qunideppt)：最优质的PPT资源库"/>
          <p:cNvSpPr/>
          <p:nvPr/>
        </p:nvSpPr>
        <p:spPr>
          <a:xfrm>
            <a:off x="9953467" y="3401905"/>
            <a:ext cx="111120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000" b="1" dirty="0" smtClean="0">
                <a:solidFill>
                  <a:schemeClr val="bg1"/>
                </a:solidFill>
              </a:rPr>
              <a:t>2016.09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  <p:sp>
        <p:nvSpPr>
          <p:cNvPr id="26" name="出自【趣你的PPT】(微信:qunideppt)：最优质的PPT资源库"/>
          <p:cNvSpPr/>
          <p:nvPr/>
        </p:nvSpPr>
        <p:spPr>
          <a:xfrm>
            <a:off x="9276070" y="4859260"/>
            <a:ext cx="25530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zh-CN" sz="1400" dirty="0">
                <a:solidFill>
                  <a:schemeClr val="bg1"/>
                </a:solidFill>
              </a:rPr>
              <a:t>（专业成绩前</a:t>
            </a:r>
            <a:r>
              <a:rPr lang="en-US" altLang="zh-CN" sz="1400" dirty="0">
                <a:solidFill>
                  <a:schemeClr val="bg1"/>
                </a:solidFill>
              </a:rPr>
              <a:t>10%</a:t>
            </a:r>
            <a:r>
              <a:rPr lang="zh-CN" altLang="zh-CN" sz="1400" dirty="0">
                <a:solidFill>
                  <a:schemeClr val="bg1"/>
                </a:solidFill>
              </a:rPr>
              <a:t>获奖</a:t>
            </a:r>
            <a:r>
              <a:rPr lang="zh-CN" altLang="zh-CN" sz="1400" dirty="0" smtClean="0">
                <a:solidFill>
                  <a:schemeClr val="bg1"/>
                </a:solidFill>
              </a:rPr>
              <a:t>）</a:t>
            </a:r>
            <a:endParaRPr lang="zh-CN" altLang="zh-CN" sz="1400" dirty="0">
              <a:solidFill>
                <a:schemeClr val="bg1"/>
              </a:solidFill>
            </a:endParaRPr>
          </a:p>
        </p:txBody>
      </p:sp>
      <p:sp>
        <p:nvSpPr>
          <p:cNvPr id="27" name="出自【趣你的PPT】(微信:qunideppt)：最优质的PPT资源库"/>
          <p:cNvSpPr/>
          <p:nvPr/>
        </p:nvSpPr>
        <p:spPr>
          <a:xfrm>
            <a:off x="3923745" y="1792429"/>
            <a:ext cx="6727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优秀学生</a:t>
            </a:r>
          </a:p>
        </p:txBody>
      </p:sp>
      <p:sp>
        <p:nvSpPr>
          <p:cNvPr id="28" name="出自【趣你的PPT】(微信:qunideppt)：最优质的PPT资源库"/>
          <p:cNvSpPr/>
          <p:nvPr/>
        </p:nvSpPr>
        <p:spPr>
          <a:xfrm>
            <a:off x="2973485" y="4859260"/>
            <a:ext cx="25530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 smtClean="0">
                <a:solidFill>
                  <a:schemeClr val="bg1"/>
                </a:solidFill>
              </a:rPr>
              <a:t>（</a:t>
            </a:r>
            <a:r>
              <a:rPr lang="zh-CN" altLang="en-US" sz="1400" dirty="0">
                <a:solidFill>
                  <a:schemeClr val="bg1"/>
                </a:solidFill>
              </a:rPr>
              <a:t>全校仅</a:t>
            </a:r>
            <a:r>
              <a:rPr lang="en-US" altLang="zh-CN" sz="1400" dirty="0">
                <a:solidFill>
                  <a:schemeClr val="bg1"/>
                </a:solidFill>
              </a:rPr>
              <a:t>50</a:t>
            </a:r>
            <a:r>
              <a:rPr lang="zh-CN" altLang="en-US" sz="1400" dirty="0">
                <a:solidFill>
                  <a:schemeClr val="bg1"/>
                </a:solidFill>
              </a:rPr>
              <a:t>人获奖，简历大学最高个人荣誉）</a:t>
            </a:r>
          </a:p>
        </p:txBody>
      </p:sp>
      <p:sp>
        <p:nvSpPr>
          <p:cNvPr id="29" name="出自【趣你的PPT】(微信:qunideppt)：最优质的PPT资源库"/>
          <p:cNvSpPr/>
          <p:nvPr/>
        </p:nvSpPr>
        <p:spPr>
          <a:xfrm>
            <a:off x="6170895" y="3802015"/>
            <a:ext cx="240637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2012</a:t>
            </a:r>
            <a:r>
              <a:rPr lang="zh-CN" altLang="en-US" dirty="0" smtClean="0">
                <a:solidFill>
                  <a:schemeClr val="bg1"/>
                </a:solidFill>
              </a:rPr>
              <a:t>年度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dirty="0" smtClean="0">
                <a:solidFill>
                  <a:schemeClr val="bg1"/>
                </a:solidFill>
              </a:rPr>
              <a:t>简历</a:t>
            </a:r>
            <a:r>
              <a:rPr lang="zh-CN" altLang="en-US" dirty="0">
                <a:solidFill>
                  <a:schemeClr val="bg1"/>
                </a:solidFill>
              </a:rPr>
              <a:t>大学经济</a:t>
            </a:r>
            <a:r>
              <a:rPr lang="zh-CN" altLang="en-US" dirty="0" smtClean="0">
                <a:solidFill>
                  <a:schemeClr val="bg1"/>
                </a:solidFill>
              </a:rPr>
              <a:t>学院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“优秀团员”</a:t>
            </a:r>
            <a:r>
              <a:rPr lang="zh-CN" altLang="en-US" dirty="0">
                <a:solidFill>
                  <a:schemeClr val="bg1"/>
                </a:solidFill>
              </a:rPr>
              <a:t>称号</a:t>
            </a:r>
          </a:p>
        </p:txBody>
      </p:sp>
      <p:sp>
        <p:nvSpPr>
          <p:cNvPr id="30" name="出自【趣你的PPT】(微信:qunideppt)：最优质的PPT资源库"/>
          <p:cNvSpPr/>
          <p:nvPr/>
        </p:nvSpPr>
        <p:spPr>
          <a:xfrm>
            <a:off x="9365362" y="3940515"/>
            <a:ext cx="23744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2013</a:t>
            </a:r>
            <a:r>
              <a:rPr lang="zh-CN" altLang="en-US" dirty="0">
                <a:solidFill>
                  <a:schemeClr val="bg1"/>
                </a:solidFill>
              </a:rPr>
              <a:t>年度简历大学奖学金一等奖</a:t>
            </a:r>
            <a:r>
              <a:rPr lang="zh-CN" altLang="en-US" dirty="0" smtClean="0">
                <a:solidFill>
                  <a:schemeClr val="bg1"/>
                </a:solidFill>
              </a:rPr>
              <a:t>荣誉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34092" y="2335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基本信息</a:t>
            </a:r>
            <a:endParaRPr lang="zh-CN" altLang="en-US" b="1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34092" y="29877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教育经历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634092" y="36404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工作实践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634092" y="42931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个人技能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34092" y="49458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荣誉奖励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34092" y="55985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自我评价</a:t>
            </a:r>
          </a:p>
        </p:txBody>
      </p:sp>
      <p:sp>
        <p:nvSpPr>
          <p:cNvPr id="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1314" y="2387833"/>
            <a:ext cx="249884" cy="269642"/>
          </a:xfrm>
          <a:custGeom>
            <a:avLst/>
            <a:gdLst>
              <a:gd name="T0" fmla="*/ 1971 w 2946"/>
              <a:gd name="T1" fmla="*/ 1613 h 3177"/>
              <a:gd name="T2" fmla="*/ 2279 w 2946"/>
              <a:gd name="T3" fmla="*/ 910 h 3177"/>
              <a:gd name="T4" fmla="*/ 1436 w 2946"/>
              <a:gd name="T5" fmla="*/ 0 h 3177"/>
              <a:gd name="T6" fmla="*/ 593 w 2946"/>
              <a:gd name="T7" fmla="*/ 910 h 3177"/>
              <a:gd name="T8" fmla="*/ 842 w 2946"/>
              <a:gd name="T9" fmla="*/ 1555 h 3177"/>
              <a:gd name="T10" fmla="*/ 1971 w 2946"/>
              <a:gd name="T11" fmla="*/ 1613 h 3177"/>
              <a:gd name="T12" fmla="*/ 2536 w 2946"/>
              <a:gd name="T13" fmla="*/ 2242 h 3177"/>
              <a:gd name="T14" fmla="*/ 2078 w 2946"/>
              <a:gd name="T15" fmla="*/ 1825 h 3177"/>
              <a:gd name="T16" fmla="*/ 745 w 2946"/>
              <a:gd name="T17" fmla="*/ 1814 h 3177"/>
              <a:gd name="T18" fmla="*/ 61 w 2946"/>
              <a:gd name="T19" fmla="*/ 2720 h 3177"/>
              <a:gd name="T20" fmla="*/ 644 w 2946"/>
              <a:gd name="T21" fmla="*/ 3051 h 3177"/>
              <a:gd name="T22" fmla="*/ 2636 w 2946"/>
              <a:gd name="T23" fmla="*/ 2883 h 3177"/>
              <a:gd name="T24" fmla="*/ 2536 w 2946"/>
              <a:gd name="T25" fmla="*/ 2242 h 3177"/>
              <a:gd name="T26" fmla="*/ 2536 w 2946"/>
              <a:gd name="T27" fmla="*/ 2242 h 3177"/>
              <a:gd name="T28" fmla="*/ 2536 w 2946"/>
              <a:gd name="T29" fmla="*/ 2242 h 3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46" h="3177">
                <a:moveTo>
                  <a:pt x="1971" y="1613"/>
                </a:moveTo>
                <a:cubicBezTo>
                  <a:pt x="2159" y="1446"/>
                  <a:pt x="2279" y="1193"/>
                  <a:pt x="2279" y="910"/>
                </a:cubicBezTo>
                <a:cubicBezTo>
                  <a:pt x="2279" y="407"/>
                  <a:pt x="1902" y="0"/>
                  <a:pt x="1436" y="0"/>
                </a:cubicBezTo>
                <a:cubicBezTo>
                  <a:pt x="971" y="0"/>
                  <a:pt x="593" y="407"/>
                  <a:pt x="593" y="910"/>
                </a:cubicBezTo>
                <a:cubicBezTo>
                  <a:pt x="593" y="1162"/>
                  <a:pt x="689" y="1390"/>
                  <a:pt x="842" y="1555"/>
                </a:cubicBezTo>
                <a:cubicBezTo>
                  <a:pt x="861" y="1573"/>
                  <a:pt x="1398" y="2068"/>
                  <a:pt x="1971" y="1613"/>
                </a:cubicBezTo>
                <a:close/>
                <a:moveTo>
                  <a:pt x="2536" y="2242"/>
                </a:moveTo>
                <a:cubicBezTo>
                  <a:pt x="2078" y="1825"/>
                  <a:pt x="2078" y="1825"/>
                  <a:pt x="2078" y="1825"/>
                </a:cubicBezTo>
                <a:cubicBezTo>
                  <a:pt x="1906" y="1965"/>
                  <a:pt x="1419" y="2263"/>
                  <a:pt x="745" y="1814"/>
                </a:cubicBezTo>
                <a:cubicBezTo>
                  <a:pt x="542" y="1970"/>
                  <a:pt x="0" y="2418"/>
                  <a:pt x="61" y="2720"/>
                </a:cubicBezTo>
                <a:cubicBezTo>
                  <a:pt x="61" y="2720"/>
                  <a:pt x="71" y="3036"/>
                  <a:pt x="644" y="3051"/>
                </a:cubicBezTo>
                <a:cubicBezTo>
                  <a:pt x="644" y="3051"/>
                  <a:pt x="2352" y="3177"/>
                  <a:pt x="2636" y="2883"/>
                </a:cubicBezTo>
                <a:cubicBezTo>
                  <a:pt x="2636" y="2883"/>
                  <a:pt x="2946" y="2683"/>
                  <a:pt x="2536" y="2242"/>
                </a:cubicBezTo>
                <a:close/>
                <a:moveTo>
                  <a:pt x="2536" y="2242"/>
                </a:moveTo>
                <a:cubicBezTo>
                  <a:pt x="2536" y="2242"/>
                  <a:pt x="2536" y="2242"/>
                  <a:pt x="2536" y="2242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8551" y="3057791"/>
            <a:ext cx="349149" cy="230389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0 w 62"/>
              <a:gd name="T11" fmla="*/ 23 h 41"/>
              <a:gd name="T12" fmla="*/ 12 w 62"/>
              <a:gd name="T13" fmla="*/ 26 h 41"/>
              <a:gd name="T14" fmla="*/ 10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5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9 w 62"/>
              <a:gd name="T35" fmla="*/ 14 h 41"/>
              <a:gd name="T36" fmla="*/ 1 w 62"/>
              <a:gd name="T37" fmla="*/ 11 h 41"/>
              <a:gd name="T38" fmla="*/ 0 w 62"/>
              <a:gd name="T39" fmla="*/ 11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1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5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7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7"/>
                  <a:pt x="10" y="19"/>
                  <a:pt x="10" y="23"/>
                </a:cubicBezTo>
                <a:cubicBezTo>
                  <a:pt x="11" y="24"/>
                  <a:pt x="12" y="25"/>
                  <a:pt x="12" y="26"/>
                </a:cubicBezTo>
                <a:cubicBezTo>
                  <a:pt x="12" y="27"/>
                  <a:pt x="11" y="28"/>
                  <a:pt x="10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1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4"/>
                  <a:pt x="7" y="23"/>
                </a:cubicBezTo>
                <a:cubicBezTo>
                  <a:pt x="7" y="20"/>
                  <a:pt x="8" y="17"/>
                  <a:pt x="9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10"/>
                  <a:pt x="62" y="10"/>
                  <a:pt x="62" y="11"/>
                </a:cubicBezTo>
                <a:cubicBezTo>
                  <a:pt x="62" y="11"/>
                  <a:pt x="61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0" y="35"/>
                  <a:pt x="31" y="35"/>
                </a:cubicBezTo>
                <a:cubicBezTo>
                  <a:pt x="21" y="35"/>
                  <a:pt x="13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0" y="24"/>
                  <a:pt x="31" y="24"/>
                </a:cubicBezTo>
                <a:cubicBezTo>
                  <a:pt x="31" y="24"/>
                  <a:pt x="32" y="24"/>
                  <a:pt x="32" y="24"/>
                </a:cubicBezTo>
                <a:cubicBezTo>
                  <a:pt x="47" y="19"/>
                  <a:pt x="47" y="19"/>
                  <a:pt x="47" y="19"/>
                </a:cubicBezTo>
                <a:lnTo>
                  <a:pt x="48" y="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795" y="3663731"/>
            <a:ext cx="269394" cy="260569"/>
          </a:xfrm>
          <a:custGeom>
            <a:avLst/>
            <a:gdLst>
              <a:gd name="T0" fmla="*/ 1446 w 2945"/>
              <a:gd name="T1" fmla="*/ 2846 h 2847"/>
              <a:gd name="T2" fmla="*/ 317 w 2945"/>
              <a:gd name="T3" fmla="*/ 2846 h 2847"/>
              <a:gd name="T4" fmla="*/ 23 w 2945"/>
              <a:gd name="T5" fmla="*/ 2559 h 2847"/>
              <a:gd name="T6" fmla="*/ 20 w 2945"/>
              <a:gd name="T7" fmla="*/ 1440 h 2847"/>
              <a:gd name="T8" fmla="*/ 146 w 2945"/>
              <a:gd name="T9" fmla="*/ 1311 h 2847"/>
              <a:gd name="T10" fmla="*/ 522 w 2945"/>
              <a:gd name="T11" fmla="*/ 1311 h 2847"/>
              <a:gd name="T12" fmla="*/ 625 w 2945"/>
              <a:gd name="T13" fmla="*/ 1398 h 2847"/>
              <a:gd name="T14" fmla="*/ 786 w 2945"/>
              <a:gd name="T15" fmla="*/ 1518 h 2847"/>
              <a:gd name="T16" fmla="*/ 962 w 2945"/>
              <a:gd name="T17" fmla="*/ 1399 h 2847"/>
              <a:gd name="T18" fmla="*/ 1063 w 2945"/>
              <a:gd name="T19" fmla="*/ 1312 h 2847"/>
              <a:gd name="T20" fmla="*/ 1836 w 2945"/>
              <a:gd name="T21" fmla="*/ 1312 h 2847"/>
              <a:gd name="T22" fmla="*/ 1929 w 2945"/>
              <a:gd name="T23" fmla="*/ 1393 h 2847"/>
              <a:gd name="T24" fmla="*/ 2099 w 2945"/>
              <a:gd name="T25" fmla="*/ 1518 h 2847"/>
              <a:gd name="T26" fmla="*/ 2263 w 2945"/>
              <a:gd name="T27" fmla="*/ 1390 h 2847"/>
              <a:gd name="T28" fmla="*/ 2352 w 2945"/>
              <a:gd name="T29" fmla="*/ 1312 h 2847"/>
              <a:gd name="T30" fmla="*/ 2780 w 2945"/>
              <a:gd name="T31" fmla="*/ 1312 h 2847"/>
              <a:gd name="T32" fmla="*/ 2870 w 2945"/>
              <a:gd name="T33" fmla="*/ 1410 h 2847"/>
              <a:gd name="T34" fmla="*/ 2868 w 2945"/>
              <a:gd name="T35" fmla="*/ 2612 h 2847"/>
              <a:gd name="T36" fmla="*/ 2616 w 2945"/>
              <a:gd name="T37" fmla="*/ 2845 h 2847"/>
              <a:gd name="T38" fmla="*/ 1446 w 2945"/>
              <a:gd name="T39" fmla="*/ 2846 h 2847"/>
              <a:gd name="T40" fmla="*/ 1919 w 2945"/>
              <a:gd name="T41" fmla="*/ 1110 h 2847"/>
              <a:gd name="T42" fmla="*/ 980 w 2945"/>
              <a:gd name="T43" fmla="*/ 1110 h 2847"/>
              <a:gd name="T44" fmla="*/ 748 w 2945"/>
              <a:gd name="T45" fmla="*/ 908 h 2847"/>
              <a:gd name="T46" fmla="*/ 626 w 2945"/>
              <a:gd name="T47" fmla="*/ 1028 h 2847"/>
              <a:gd name="T48" fmla="*/ 519 w 2945"/>
              <a:gd name="T49" fmla="*/ 1119 h 2847"/>
              <a:gd name="T50" fmla="*/ 112 w 2945"/>
              <a:gd name="T51" fmla="*/ 1118 h 2847"/>
              <a:gd name="T52" fmla="*/ 22 w 2945"/>
              <a:gd name="T53" fmla="*/ 1032 h 2847"/>
              <a:gd name="T54" fmla="*/ 85 w 2945"/>
              <a:gd name="T55" fmla="*/ 758 h 2847"/>
              <a:gd name="T56" fmla="*/ 267 w 2945"/>
              <a:gd name="T57" fmla="*/ 679 h 2847"/>
              <a:gd name="T58" fmla="*/ 2617 w 2945"/>
              <a:gd name="T59" fmla="*/ 676 h 2847"/>
              <a:gd name="T60" fmla="*/ 2863 w 2945"/>
              <a:gd name="T61" fmla="*/ 1077 h 2847"/>
              <a:gd name="T62" fmla="*/ 2798 w 2945"/>
              <a:gd name="T63" fmla="*/ 1115 h 2847"/>
              <a:gd name="T64" fmla="*/ 2339 w 2945"/>
              <a:gd name="T65" fmla="*/ 1114 h 2847"/>
              <a:gd name="T66" fmla="*/ 2267 w 2945"/>
              <a:gd name="T67" fmla="*/ 1048 h 2847"/>
              <a:gd name="T68" fmla="*/ 2077 w 2945"/>
              <a:gd name="T69" fmla="*/ 906 h 2847"/>
              <a:gd name="T70" fmla="*/ 1926 w 2945"/>
              <a:gd name="T71" fmla="*/ 1069 h 2847"/>
              <a:gd name="T72" fmla="*/ 1919 w 2945"/>
              <a:gd name="T73" fmla="*/ 1110 h 2847"/>
              <a:gd name="T74" fmla="*/ 1442 w 2945"/>
              <a:gd name="T75" fmla="*/ 0 h 2847"/>
              <a:gd name="T76" fmla="*/ 2122 w 2945"/>
              <a:gd name="T77" fmla="*/ 478 h 2847"/>
              <a:gd name="T78" fmla="*/ 2094 w 2945"/>
              <a:gd name="T79" fmla="*/ 596 h 2847"/>
              <a:gd name="T80" fmla="*/ 1954 w 2945"/>
              <a:gd name="T81" fmla="*/ 541 h 2847"/>
              <a:gd name="T82" fmla="*/ 1893 w 2945"/>
              <a:gd name="T83" fmla="*/ 434 h 2847"/>
              <a:gd name="T84" fmla="*/ 980 w 2945"/>
              <a:gd name="T85" fmla="*/ 468 h 2847"/>
              <a:gd name="T86" fmla="*/ 937 w 2945"/>
              <a:gd name="T87" fmla="*/ 550 h 2847"/>
              <a:gd name="T88" fmla="*/ 785 w 2945"/>
              <a:gd name="T89" fmla="*/ 586 h 2847"/>
              <a:gd name="T90" fmla="*/ 775 w 2945"/>
              <a:gd name="T91" fmla="*/ 477 h 2847"/>
              <a:gd name="T92" fmla="*/ 1442 w 2945"/>
              <a:gd name="T93" fmla="*/ 0 h 2847"/>
              <a:gd name="T94" fmla="*/ 711 w 2945"/>
              <a:gd name="T95" fmla="*/ 1228 h 2847"/>
              <a:gd name="T96" fmla="*/ 789 w 2945"/>
              <a:gd name="T97" fmla="*/ 1043 h 2847"/>
              <a:gd name="T98" fmla="*/ 878 w 2945"/>
              <a:gd name="T99" fmla="*/ 1220 h 2847"/>
              <a:gd name="T100" fmla="*/ 794 w 2945"/>
              <a:gd name="T101" fmla="*/ 1399 h 2847"/>
              <a:gd name="T102" fmla="*/ 711 w 2945"/>
              <a:gd name="T103" fmla="*/ 1228 h 2847"/>
              <a:gd name="T104" fmla="*/ 2177 w 2945"/>
              <a:gd name="T105" fmla="*/ 1259 h 2847"/>
              <a:gd name="T106" fmla="*/ 2099 w 2945"/>
              <a:gd name="T107" fmla="*/ 1400 h 2847"/>
              <a:gd name="T108" fmla="*/ 2013 w 2945"/>
              <a:gd name="T109" fmla="*/ 1231 h 2847"/>
              <a:gd name="T110" fmla="*/ 2022 w 2945"/>
              <a:gd name="T111" fmla="*/ 1118 h 2847"/>
              <a:gd name="T112" fmla="*/ 2103 w 2945"/>
              <a:gd name="T113" fmla="*/ 1036 h 2847"/>
              <a:gd name="T114" fmla="*/ 2174 w 2945"/>
              <a:gd name="T115" fmla="*/ 1127 h 2847"/>
              <a:gd name="T116" fmla="*/ 2177 w 2945"/>
              <a:gd name="T117" fmla="*/ 1259 h 2847"/>
              <a:gd name="T118" fmla="*/ 2177 w 2945"/>
              <a:gd name="T119" fmla="*/ 1259 h 2847"/>
              <a:gd name="T120" fmla="*/ 2177 w 2945"/>
              <a:gd name="T121" fmla="*/ 1259 h 2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45" h="2847">
                <a:moveTo>
                  <a:pt x="1446" y="2846"/>
                </a:moveTo>
                <a:cubicBezTo>
                  <a:pt x="1069" y="2846"/>
                  <a:pt x="693" y="2846"/>
                  <a:pt x="317" y="2846"/>
                </a:cubicBezTo>
                <a:cubicBezTo>
                  <a:pt x="104" y="2846"/>
                  <a:pt x="23" y="2767"/>
                  <a:pt x="23" y="2559"/>
                </a:cubicBezTo>
                <a:cubicBezTo>
                  <a:pt x="22" y="2186"/>
                  <a:pt x="25" y="1813"/>
                  <a:pt x="20" y="1440"/>
                </a:cubicBezTo>
                <a:cubicBezTo>
                  <a:pt x="19" y="1345"/>
                  <a:pt x="51" y="1307"/>
                  <a:pt x="146" y="1311"/>
                </a:cubicBezTo>
                <a:cubicBezTo>
                  <a:pt x="271" y="1315"/>
                  <a:pt x="397" y="1313"/>
                  <a:pt x="522" y="1311"/>
                </a:cubicBezTo>
                <a:cubicBezTo>
                  <a:pt x="584" y="1310"/>
                  <a:pt x="620" y="1330"/>
                  <a:pt x="625" y="1398"/>
                </a:cubicBezTo>
                <a:cubicBezTo>
                  <a:pt x="631" y="1499"/>
                  <a:pt x="701" y="1517"/>
                  <a:pt x="786" y="1518"/>
                </a:cubicBezTo>
                <a:cubicBezTo>
                  <a:pt x="875" y="1519"/>
                  <a:pt x="953" y="1503"/>
                  <a:pt x="962" y="1399"/>
                </a:cubicBezTo>
                <a:cubicBezTo>
                  <a:pt x="968" y="1328"/>
                  <a:pt x="1004" y="1312"/>
                  <a:pt x="1063" y="1312"/>
                </a:cubicBezTo>
                <a:cubicBezTo>
                  <a:pt x="1321" y="1312"/>
                  <a:pt x="1579" y="1312"/>
                  <a:pt x="1836" y="1312"/>
                </a:cubicBezTo>
                <a:cubicBezTo>
                  <a:pt x="1893" y="1312"/>
                  <a:pt x="1925" y="1327"/>
                  <a:pt x="1929" y="1393"/>
                </a:cubicBezTo>
                <a:cubicBezTo>
                  <a:pt x="1935" y="1496"/>
                  <a:pt x="2007" y="1520"/>
                  <a:pt x="2099" y="1518"/>
                </a:cubicBezTo>
                <a:cubicBezTo>
                  <a:pt x="2189" y="1517"/>
                  <a:pt x="2261" y="1498"/>
                  <a:pt x="2263" y="1390"/>
                </a:cubicBezTo>
                <a:cubicBezTo>
                  <a:pt x="2265" y="1330"/>
                  <a:pt x="2301" y="1313"/>
                  <a:pt x="2352" y="1312"/>
                </a:cubicBezTo>
                <a:cubicBezTo>
                  <a:pt x="2495" y="1312"/>
                  <a:pt x="2638" y="1313"/>
                  <a:pt x="2780" y="1312"/>
                </a:cubicBezTo>
                <a:cubicBezTo>
                  <a:pt x="2847" y="1312"/>
                  <a:pt x="2870" y="1345"/>
                  <a:pt x="2870" y="1410"/>
                </a:cubicBezTo>
                <a:cubicBezTo>
                  <a:pt x="2868" y="1811"/>
                  <a:pt x="2871" y="2211"/>
                  <a:pt x="2868" y="2612"/>
                </a:cubicBezTo>
                <a:cubicBezTo>
                  <a:pt x="2867" y="2758"/>
                  <a:pt x="2770" y="2845"/>
                  <a:pt x="2616" y="2845"/>
                </a:cubicBezTo>
                <a:cubicBezTo>
                  <a:pt x="2226" y="2847"/>
                  <a:pt x="1836" y="2846"/>
                  <a:pt x="1446" y="2846"/>
                </a:cubicBezTo>
                <a:close/>
                <a:moveTo>
                  <a:pt x="1919" y="1110"/>
                </a:moveTo>
                <a:cubicBezTo>
                  <a:pt x="980" y="1110"/>
                  <a:pt x="980" y="1110"/>
                  <a:pt x="980" y="1110"/>
                </a:cubicBezTo>
                <a:cubicBezTo>
                  <a:pt x="943" y="935"/>
                  <a:pt x="886" y="886"/>
                  <a:pt x="748" y="908"/>
                </a:cubicBezTo>
                <a:cubicBezTo>
                  <a:pt x="680" y="920"/>
                  <a:pt x="628" y="953"/>
                  <a:pt x="626" y="1028"/>
                </a:cubicBezTo>
                <a:cubicBezTo>
                  <a:pt x="624" y="1103"/>
                  <a:pt x="587" y="1121"/>
                  <a:pt x="519" y="1119"/>
                </a:cubicBezTo>
                <a:cubicBezTo>
                  <a:pt x="384" y="1115"/>
                  <a:pt x="248" y="1117"/>
                  <a:pt x="112" y="1118"/>
                </a:cubicBezTo>
                <a:cubicBezTo>
                  <a:pt x="53" y="1118"/>
                  <a:pt x="21" y="1096"/>
                  <a:pt x="22" y="1032"/>
                </a:cubicBezTo>
                <a:cubicBezTo>
                  <a:pt x="25" y="936"/>
                  <a:pt x="0" y="828"/>
                  <a:pt x="85" y="758"/>
                </a:cubicBezTo>
                <a:cubicBezTo>
                  <a:pt x="134" y="717"/>
                  <a:pt x="206" y="679"/>
                  <a:pt x="267" y="679"/>
                </a:cubicBezTo>
                <a:cubicBezTo>
                  <a:pt x="1051" y="674"/>
                  <a:pt x="1834" y="674"/>
                  <a:pt x="2617" y="676"/>
                </a:cubicBezTo>
                <a:cubicBezTo>
                  <a:pt x="2814" y="677"/>
                  <a:pt x="2945" y="892"/>
                  <a:pt x="2863" y="1077"/>
                </a:cubicBezTo>
                <a:cubicBezTo>
                  <a:pt x="2854" y="1096"/>
                  <a:pt x="2821" y="1115"/>
                  <a:pt x="2798" y="1115"/>
                </a:cubicBezTo>
                <a:cubicBezTo>
                  <a:pt x="2645" y="1119"/>
                  <a:pt x="2492" y="1120"/>
                  <a:pt x="2339" y="1114"/>
                </a:cubicBezTo>
                <a:cubicBezTo>
                  <a:pt x="2314" y="1113"/>
                  <a:pt x="2276" y="1076"/>
                  <a:pt x="2267" y="1048"/>
                </a:cubicBezTo>
                <a:cubicBezTo>
                  <a:pt x="2233" y="934"/>
                  <a:pt x="2191" y="899"/>
                  <a:pt x="2077" y="906"/>
                </a:cubicBezTo>
                <a:cubicBezTo>
                  <a:pt x="1975" y="913"/>
                  <a:pt x="1927" y="968"/>
                  <a:pt x="1926" y="1069"/>
                </a:cubicBezTo>
                <a:cubicBezTo>
                  <a:pt x="1926" y="1079"/>
                  <a:pt x="1922" y="1089"/>
                  <a:pt x="1919" y="1110"/>
                </a:cubicBezTo>
                <a:close/>
                <a:moveTo>
                  <a:pt x="1442" y="0"/>
                </a:moveTo>
                <a:cubicBezTo>
                  <a:pt x="1751" y="0"/>
                  <a:pt x="2032" y="198"/>
                  <a:pt x="2122" y="478"/>
                </a:cubicBezTo>
                <a:cubicBezTo>
                  <a:pt x="2137" y="524"/>
                  <a:pt x="2165" y="585"/>
                  <a:pt x="2094" y="596"/>
                </a:cubicBezTo>
                <a:cubicBezTo>
                  <a:pt x="2050" y="602"/>
                  <a:pt x="1993" y="571"/>
                  <a:pt x="1954" y="541"/>
                </a:cubicBezTo>
                <a:cubicBezTo>
                  <a:pt x="1924" y="518"/>
                  <a:pt x="1916" y="469"/>
                  <a:pt x="1893" y="434"/>
                </a:cubicBezTo>
                <a:cubicBezTo>
                  <a:pt x="1670" y="89"/>
                  <a:pt x="1177" y="108"/>
                  <a:pt x="980" y="468"/>
                </a:cubicBezTo>
                <a:cubicBezTo>
                  <a:pt x="965" y="496"/>
                  <a:pt x="959" y="540"/>
                  <a:pt x="937" y="550"/>
                </a:cubicBezTo>
                <a:cubicBezTo>
                  <a:pt x="891" y="571"/>
                  <a:pt x="837" y="575"/>
                  <a:pt x="785" y="586"/>
                </a:cubicBezTo>
                <a:cubicBezTo>
                  <a:pt x="781" y="549"/>
                  <a:pt x="764" y="509"/>
                  <a:pt x="775" y="477"/>
                </a:cubicBezTo>
                <a:cubicBezTo>
                  <a:pt x="865" y="197"/>
                  <a:pt x="1143" y="0"/>
                  <a:pt x="1442" y="0"/>
                </a:cubicBezTo>
                <a:close/>
                <a:moveTo>
                  <a:pt x="711" y="1228"/>
                </a:moveTo>
                <a:cubicBezTo>
                  <a:pt x="718" y="1150"/>
                  <a:pt x="693" y="1045"/>
                  <a:pt x="789" y="1043"/>
                </a:cubicBezTo>
                <a:cubicBezTo>
                  <a:pt x="891" y="1040"/>
                  <a:pt x="880" y="1145"/>
                  <a:pt x="878" y="1220"/>
                </a:cubicBezTo>
                <a:cubicBezTo>
                  <a:pt x="877" y="1292"/>
                  <a:pt x="900" y="1399"/>
                  <a:pt x="794" y="1399"/>
                </a:cubicBezTo>
                <a:cubicBezTo>
                  <a:pt x="683" y="1399"/>
                  <a:pt x="725" y="1288"/>
                  <a:pt x="711" y="1228"/>
                </a:cubicBezTo>
                <a:close/>
                <a:moveTo>
                  <a:pt x="2177" y="1259"/>
                </a:moveTo>
                <a:cubicBezTo>
                  <a:pt x="2171" y="1296"/>
                  <a:pt x="2205" y="1400"/>
                  <a:pt x="2099" y="1400"/>
                </a:cubicBezTo>
                <a:cubicBezTo>
                  <a:pt x="1999" y="1401"/>
                  <a:pt x="2016" y="1301"/>
                  <a:pt x="2013" y="1231"/>
                </a:cubicBezTo>
                <a:cubicBezTo>
                  <a:pt x="2012" y="1193"/>
                  <a:pt x="2007" y="1150"/>
                  <a:pt x="2022" y="1118"/>
                </a:cubicBezTo>
                <a:cubicBezTo>
                  <a:pt x="2038" y="1086"/>
                  <a:pt x="2075" y="1063"/>
                  <a:pt x="2103" y="1036"/>
                </a:cubicBezTo>
                <a:cubicBezTo>
                  <a:pt x="2128" y="1066"/>
                  <a:pt x="2160" y="1093"/>
                  <a:pt x="2174" y="1127"/>
                </a:cubicBezTo>
                <a:cubicBezTo>
                  <a:pt x="2186" y="1157"/>
                  <a:pt x="2177" y="1195"/>
                  <a:pt x="2177" y="1259"/>
                </a:cubicBezTo>
                <a:close/>
                <a:moveTo>
                  <a:pt x="2177" y="1259"/>
                </a:moveTo>
                <a:cubicBezTo>
                  <a:pt x="2177" y="1259"/>
                  <a:pt x="2177" y="1259"/>
                  <a:pt x="2177" y="1259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5845" y="4350432"/>
            <a:ext cx="267053" cy="267288"/>
          </a:xfrm>
          <a:custGeom>
            <a:avLst/>
            <a:gdLst>
              <a:gd name="T0" fmla="*/ 2839 w 2867"/>
              <a:gd name="T1" fmla="*/ 1241 h 2867"/>
              <a:gd name="T2" fmla="*/ 2625 w 2867"/>
              <a:gd name="T3" fmla="*/ 1213 h 2867"/>
              <a:gd name="T4" fmla="*/ 2406 w 2867"/>
              <a:gd name="T5" fmla="*/ 923 h 2867"/>
              <a:gd name="T6" fmla="*/ 2536 w 2867"/>
              <a:gd name="T7" fmla="*/ 644 h 2867"/>
              <a:gd name="T8" fmla="*/ 2536 w 2867"/>
              <a:gd name="T9" fmla="*/ 508 h 2867"/>
              <a:gd name="T10" fmla="*/ 2291 w 2867"/>
              <a:gd name="T11" fmla="*/ 304 h 2867"/>
              <a:gd name="T12" fmla="*/ 2119 w 2867"/>
              <a:gd name="T13" fmla="*/ 436 h 2867"/>
              <a:gd name="T14" fmla="*/ 1760 w 2867"/>
              <a:gd name="T15" fmla="*/ 386 h 2867"/>
              <a:gd name="T16" fmla="*/ 1654 w 2867"/>
              <a:gd name="T17" fmla="*/ 96 h 2867"/>
              <a:gd name="T18" fmla="*/ 1558 w 2867"/>
              <a:gd name="T19" fmla="*/ 0 h 2867"/>
              <a:gd name="T20" fmla="*/ 1241 w 2867"/>
              <a:gd name="T21" fmla="*/ 28 h 2867"/>
              <a:gd name="T22" fmla="*/ 1213 w 2867"/>
              <a:gd name="T23" fmla="*/ 243 h 2867"/>
              <a:gd name="T24" fmla="*/ 923 w 2867"/>
              <a:gd name="T25" fmla="*/ 462 h 2867"/>
              <a:gd name="T26" fmla="*/ 644 w 2867"/>
              <a:gd name="T27" fmla="*/ 332 h 2867"/>
              <a:gd name="T28" fmla="*/ 508 w 2867"/>
              <a:gd name="T29" fmla="*/ 332 h 2867"/>
              <a:gd name="T30" fmla="*/ 304 w 2867"/>
              <a:gd name="T31" fmla="*/ 576 h 2867"/>
              <a:gd name="T32" fmla="*/ 436 w 2867"/>
              <a:gd name="T33" fmla="*/ 748 h 2867"/>
              <a:gd name="T34" fmla="*/ 386 w 2867"/>
              <a:gd name="T35" fmla="*/ 1108 h 2867"/>
              <a:gd name="T36" fmla="*/ 96 w 2867"/>
              <a:gd name="T37" fmla="*/ 1213 h 2867"/>
              <a:gd name="T38" fmla="*/ 0 w 2867"/>
              <a:gd name="T39" fmla="*/ 1309 h 2867"/>
              <a:gd name="T40" fmla="*/ 28 w 2867"/>
              <a:gd name="T41" fmla="*/ 1626 h 2867"/>
              <a:gd name="T42" fmla="*/ 243 w 2867"/>
              <a:gd name="T43" fmla="*/ 1654 h 2867"/>
              <a:gd name="T44" fmla="*/ 462 w 2867"/>
              <a:gd name="T45" fmla="*/ 1944 h 2867"/>
              <a:gd name="T46" fmla="*/ 332 w 2867"/>
              <a:gd name="T47" fmla="*/ 2224 h 2867"/>
              <a:gd name="T48" fmla="*/ 332 w 2867"/>
              <a:gd name="T49" fmla="*/ 2359 h 2867"/>
              <a:gd name="T50" fmla="*/ 576 w 2867"/>
              <a:gd name="T51" fmla="*/ 2564 h 2867"/>
              <a:gd name="T52" fmla="*/ 748 w 2867"/>
              <a:gd name="T53" fmla="*/ 2432 h 2867"/>
              <a:gd name="T54" fmla="*/ 1108 w 2867"/>
              <a:gd name="T55" fmla="*/ 2482 h 2867"/>
              <a:gd name="T56" fmla="*/ 1213 w 2867"/>
              <a:gd name="T57" fmla="*/ 2771 h 2867"/>
              <a:gd name="T58" fmla="*/ 1309 w 2867"/>
              <a:gd name="T59" fmla="*/ 2867 h 2867"/>
              <a:gd name="T60" fmla="*/ 1626 w 2867"/>
              <a:gd name="T61" fmla="*/ 2839 h 2867"/>
              <a:gd name="T62" fmla="*/ 1654 w 2867"/>
              <a:gd name="T63" fmla="*/ 2625 h 2867"/>
              <a:gd name="T64" fmla="*/ 1945 w 2867"/>
              <a:gd name="T65" fmla="*/ 2406 h 2867"/>
              <a:gd name="T66" fmla="*/ 2223 w 2867"/>
              <a:gd name="T67" fmla="*/ 2535 h 2867"/>
              <a:gd name="T68" fmla="*/ 2359 w 2867"/>
              <a:gd name="T69" fmla="*/ 2536 h 2867"/>
              <a:gd name="T70" fmla="*/ 2564 w 2867"/>
              <a:gd name="T71" fmla="*/ 2292 h 2867"/>
              <a:gd name="T72" fmla="*/ 2431 w 2867"/>
              <a:gd name="T73" fmla="*/ 2120 h 2867"/>
              <a:gd name="T74" fmla="*/ 2482 w 2867"/>
              <a:gd name="T75" fmla="*/ 1760 h 2867"/>
              <a:gd name="T76" fmla="*/ 2771 w 2867"/>
              <a:gd name="T77" fmla="*/ 1655 h 2867"/>
              <a:gd name="T78" fmla="*/ 2867 w 2867"/>
              <a:gd name="T79" fmla="*/ 1558 h 2867"/>
              <a:gd name="T80" fmla="*/ 2867 w 2867"/>
              <a:gd name="T81" fmla="*/ 1309 h 2867"/>
              <a:gd name="T82" fmla="*/ 1434 w 2867"/>
              <a:gd name="T83" fmla="*/ 1985 h 2867"/>
              <a:gd name="T84" fmla="*/ 1434 w 2867"/>
              <a:gd name="T85" fmla="*/ 882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867" h="2867">
                <a:moveTo>
                  <a:pt x="2867" y="1309"/>
                </a:moveTo>
                <a:cubicBezTo>
                  <a:pt x="2867" y="1285"/>
                  <a:pt x="2858" y="1260"/>
                  <a:pt x="2839" y="1241"/>
                </a:cubicBezTo>
                <a:cubicBezTo>
                  <a:pt x="2820" y="1222"/>
                  <a:pt x="2796" y="1213"/>
                  <a:pt x="2771" y="1213"/>
                </a:cubicBezTo>
                <a:cubicBezTo>
                  <a:pt x="2625" y="1213"/>
                  <a:pt x="2625" y="1213"/>
                  <a:pt x="2625" y="1213"/>
                </a:cubicBezTo>
                <a:cubicBezTo>
                  <a:pt x="2564" y="1213"/>
                  <a:pt x="2500" y="1166"/>
                  <a:pt x="2482" y="1108"/>
                </a:cubicBezTo>
                <a:cubicBezTo>
                  <a:pt x="2406" y="923"/>
                  <a:pt x="2406" y="923"/>
                  <a:pt x="2406" y="923"/>
                </a:cubicBezTo>
                <a:cubicBezTo>
                  <a:pt x="2377" y="870"/>
                  <a:pt x="2389" y="791"/>
                  <a:pt x="2431" y="748"/>
                </a:cubicBezTo>
                <a:cubicBezTo>
                  <a:pt x="2536" y="644"/>
                  <a:pt x="2536" y="644"/>
                  <a:pt x="2536" y="644"/>
                </a:cubicBezTo>
                <a:cubicBezTo>
                  <a:pt x="2553" y="627"/>
                  <a:pt x="2564" y="603"/>
                  <a:pt x="2564" y="576"/>
                </a:cubicBezTo>
                <a:cubicBezTo>
                  <a:pt x="2564" y="549"/>
                  <a:pt x="2553" y="526"/>
                  <a:pt x="2536" y="508"/>
                </a:cubicBezTo>
                <a:cubicBezTo>
                  <a:pt x="2359" y="332"/>
                  <a:pt x="2359" y="332"/>
                  <a:pt x="2359" y="332"/>
                </a:cubicBezTo>
                <a:cubicBezTo>
                  <a:pt x="2342" y="315"/>
                  <a:pt x="2318" y="304"/>
                  <a:pt x="2291" y="304"/>
                </a:cubicBezTo>
                <a:cubicBezTo>
                  <a:pt x="2265" y="304"/>
                  <a:pt x="2241" y="315"/>
                  <a:pt x="2224" y="332"/>
                </a:cubicBezTo>
                <a:cubicBezTo>
                  <a:pt x="2119" y="436"/>
                  <a:pt x="2119" y="436"/>
                  <a:pt x="2119" y="436"/>
                </a:cubicBezTo>
                <a:cubicBezTo>
                  <a:pt x="2077" y="479"/>
                  <a:pt x="1998" y="491"/>
                  <a:pt x="1944" y="462"/>
                </a:cubicBezTo>
                <a:cubicBezTo>
                  <a:pt x="1760" y="386"/>
                  <a:pt x="1760" y="386"/>
                  <a:pt x="1760" y="386"/>
                </a:cubicBezTo>
                <a:cubicBezTo>
                  <a:pt x="1702" y="368"/>
                  <a:pt x="1654" y="303"/>
                  <a:pt x="1654" y="243"/>
                </a:cubicBezTo>
                <a:cubicBezTo>
                  <a:pt x="1654" y="96"/>
                  <a:pt x="1654" y="96"/>
                  <a:pt x="1654" y="96"/>
                </a:cubicBezTo>
                <a:cubicBezTo>
                  <a:pt x="1654" y="71"/>
                  <a:pt x="1645" y="47"/>
                  <a:pt x="1626" y="28"/>
                </a:cubicBezTo>
                <a:cubicBezTo>
                  <a:pt x="1607" y="9"/>
                  <a:pt x="1583" y="0"/>
                  <a:pt x="1558" y="0"/>
                </a:cubicBezTo>
                <a:cubicBezTo>
                  <a:pt x="1309" y="0"/>
                  <a:pt x="1309" y="0"/>
                  <a:pt x="1309" y="0"/>
                </a:cubicBezTo>
                <a:cubicBezTo>
                  <a:pt x="1285" y="0"/>
                  <a:pt x="1260" y="9"/>
                  <a:pt x="1241" y="28"/>
                </a:cubicBezTo>
                <a:cubicBezTo>
                  <a:pt x="1222" y="47"/>
                  <a:pt x="1213" y="71"/>
                  <a:pt x="1213" y="96"/>
                </a:cubicBezTo>
                <a:cubicBezTo>
                  <a:pt x="1213" y="243"/>
                  <a:pt x="1213" y="243"/>
                  <a:pt x="1213" y="243"/>
                </a:cubicBezTo>
                <a:cubicBezTo>
                  <a:pt x="1213" y="304"/>
                  <a:pt x="1166" y="368"/>
                  <a:pt x="1108" y="386"/>
                </a:cubicBezTo>
                <a:cubicBezTo>
                  <a:pt x="923" y="462"/>
                  <a:pt x="923" y="462"/>
                  <a:pt x="923" y="462"/>
                </a:cubicBezTo>
                <a:cubicBezTo>
                  <a:pt x="869" y="491"/>
                  <a:pt x="791" y="479"/>
                  <a:pt x="748" y="436"/>
                </a:cubicBezTo>
                <a:cubicBezTo>
                  <a:pt x="644" y="332"/>
                  <a:pt x="644" y="332"/>
                  <a:pt x="644" y="332"/>
                </a:cubicBezTo>
                <a:cubicBezTo>
                  <a:pt x="626" y="315"/>
                  <a:pt x="602" y="304"/>
                  <a:pt x="576" y="304"/>
                </a:cubicBezTo>
                <a:cubicBezTo>
                  <a:pt x="549" y="304"/>
                  <a:pt x="526" y="315"/>
                  <a:pt x="508" y="332"/>
                </a:cubicBezTo>
                <a:cubicBezTo>
                  <a:pt x="332" y="508"/>
                  <a:pt x="332" y="508"/>
                  <a:pt x="332" y="508"/>
                </a:cubicBezTo>
                <a:cubicBezTo>
                  <a:pt x="315" y="525"/>
                  <a:pt x="304" y="549"/>
                  <a:pt x="304" y="576"/>
                </a:cubicBezTo>
                <a:cubicBezTo>
                  <a:pt x="304" y="603"/>
                  <a:pt x="315" y="626"/>
                  <a:pt x="332" y="644"/>
                </a:cubicBezTo>
                <a:cubicBezTo>
                  <a:pt x="436" y="748"/>
                  <a:pt x="436" y="748"/>
                  <a:pt x="436" y="748"/>
                </a:cubicBezTo>
                <a:cubicBezTo>
                  <a:pt x="479" y="791"/>
                  <a:pt x="491" y="870"/>
                  <a:pt x="462" y="923"/>
                </a:cubicBezTo>
                <a:cubicBezTo>
                  <a:pt x="386" y="1108"/>
                  <a:pt x="386" y="1108"/>
                  <a:pt x="386" y="1108"/>
                </a:cubicBezTo>
                <a:cubicBezTo>
                  <a:pt x="368" y="1166"/>
                  <a:pt x="303" y="1213"/>
                  <a:pt x="243" y="1213"/>
                </a:cubicBezTo>
                <a:cubicBezTo>
                  <a:pt x="96" y="1213"/>
                  <a:pt x="96" y="1213"/>
                  <a:pt x="96" y="1213"/>
                </a:cubicBezTo>
                <a:cubicBezTo>
                  <a:pt x="71" y="1213"/>
                  <a:pt x="47" y="1222"/>
                  <a:pt x="28" y="1241"/>
                </a:cubicBezTo>
                <a:cubicBezTo>
                  <a:pt x="9" y="1260"/>
                  <a:pt x="0" y="1284"/>
                  <a:pt x="0" y="1309"/>
                </a:cubicBezTo>
                <a:cubicBezTo>
                  <a:pt x="0" y="1558"/>
                  <a:pt x="0" y="1558"/>
                  <a:pt x="0" y="1558"/>
                </a:cubicBezTo>
                <a:cubicBezTo>
                  <a:pt x="0" y="1583"/>
                  <a:pt x="9" y="1607"/>
                  <a:pt x="28" y="1626"/>
                </a:cubicBezTo>
                <a:cubicBezTo>
                  <a:pt x="47" y="1645"/>
                  <a:pt x="71" y="1654"/>
                  <a:pt x="96" y="1654"/>
                </a:cubicBezTo>
                <a:cubicBezTo>
                  <a:pt x="243" y="1654"/>
                  <a:pt x="243" y="1654"/>
                  <a:pt x="243" y="1654"/>
                </a:cubicBezTo>
                <a:cubicBezTo>
                  <a:pt x="304" y="1655"/>
                  <a:pt x="368" y="1702"/>
                  <a:pt x="385" y="1760"/>
                </a:cubicBezTo>
                <a:cubicBezTo>
                  <a:pt x="462" y="1944"/>
                  <a:pt x="462" y="1944"/>
                  <a:pt x="462" y="1944"/>
                </a:cubicBezTo>
                <a:cubicBezTo>
                  <a:pt x="490" y="1998"/>
                  <a:pt x="479" y="2077"/>
                  <a:pt x="436" y="2120"/>
                </a:cubicBezTo>
                <a:cubicBezTo>
                  <a:pt x="332" y="2224"/>
                  <a:pt x="332" y="2224"/>
                  <a:pt x="332" y="2224"/>
                </a:cubicBezTo>
                <a:cubicBezTo>
                  <a:pt x="314" y="2241"/>
                  <a:pt x="303" y="2265"/>
                  <a:pt x="303" y="2292"/>
                </a:cubicBezTo>
                <a:cubicBezTo>
                  <a:pt x="303" y="2318"/>
                  <a:pt x="314" y="2342"/>
                  <a:pt x="332" y="2359"/>
                </a:cubicBezTo>
                <a:cubicBezTo>
                  <a:pt x="508" y="2536"/>
                  <a:pt x="508" y="2536"/>
                  <a:pt x="508" y="2536"/>
                </a:cubicBezTo>
                <a:cubicBezTo>
                  <a:pt x="525" y="2553"/>
                  <a:pt x="549" y="2564"/>
                  <a:pt x="576" y="2564"/>
                </a:cubicBezTo>
                <a:cubicBezTo>
                  <a:pt x="602" y="2564"/>
                  <a:pt x="626" y="2553"/>
                  <a:pt x="644" y="2536"/>
                </a:cubicBezTo>
                <a:cubicBezTo>
                  <a:pt x="748" y="2432"/>
                  <a:pt x="748" y="2432"/>
                  <a:pt x="748" y="2432"/>
                </a:cubicBezTo>
                <a:cubicBezTo>
                  <a:pt x="791" y="2389"/>
                  <a:pt x="869" y="2377"/>
                  <a:pt x="923" y="2406"/>
                </a:cubicBezTo>
                <a:cubicBezTo>
                  <a:pt x="1108" y="2482"/>
                  <a:pt x="1108" y="2482"/>
                  <a:pt x="1108" y="2482"/>
                </a:cubicBezTo>
                <a:cubicBezTo>
                  <a:pt x="1166" y="2500"/>
                  <a:pt x="1213" y="2564"/>
                  <a:pt x="1213" y="2625"/>
                </a:cubicBezTo>
                <a:cubicBezTo>
                  <a:pt x="1213" y="2771"/>
                  <a:pt x="1213" y="2771"/>
                  <a:pt x="1213" y="2771"/>
                </a:cubicBezTo>
                <a:cubicBezTo>
                  <a:pt x="1213" y="2796"/>
                  <a:pt x="1222" y="2820"/>
                  <a:pt x="1241" y="2839"/>
                </a:cubicBezTo>
                <a:cubicBezTo>
                  <a:pt x="1260" y="2858"/>
                  <a:pt x="1284" y="2867"/>
                  <a:pt x="1309" y="2867"/>
                </a:cubicBezTo>
                <a:cubicBezTo>
                  <a:pt x="1558" y="2867"/>
                  <a:pt x="1558" y="2867"/>
                  <a:pt x="1558" y="2867"/>
                </a:cubicBezTo>
                <a:cubicBezTo>
                  <a:pt x="1583" y="2867"/>
                  <a:pt x="1607" y="2858"/>
                  <a:pt x="1626" y="2839"/>
                </a:cubicBezTo>
                <a:cubicBezTo>
                  <a:pt x="1645" y="2820"/>
                  <a:pt x="1654" y="2796"/>
                  <a:pt x="1654" y="2771"/>
                </a:cubicBezTo>
                <a:cubicBezTo>
                  <a:pt x="1654" y="2625"/>
                  <a:pt x="1654" y="2625"/>
                  <a:pt x="1654" y="2625"/>
                </a:cubicBezTo>
                <a:cubicBezTo>
                  <a:pt x="1654" y="2564"/>
                  <a:pt x="1702" y="2500"/>
                  <a:pt x="1760" y="2482"/>
                </a:cubicBezTo>
                <a:cubicBezTo>
                  <a:pt x="1945" y="2406"/>
                  <a:pt x="1945" y="2406"/>
                  <a:pt x="1945" y="2406"/>
                </a:cubicBezTo>
                <a:cubicBezTo>
                  <a:pt x="1998" y="2377"/>
                  <a:pt x="2077" y="2389"/>
                  <a:pt x="2120" y="2432"/>
                </a:cubicBezTo>
                <a:cubicBezTo>
                  <a:pt x="2223" y="2535"/>
                  <a:pt x="2223" y="2535"/>
                  <a:pt x="2223" y="2535"/>
                </a:cubicBezTo>
                <a:cubicBezTo>
                  <a:pt x="2241" y="2553"/>
                  <a:pt x="2264" y="2564"/>
                  <a:pt x="2291" y="2564"/>
                </a:cubicBezTo>
                <a:cubicBezTo>
                  <a:pt x="2318" y="2564"/>
                  <a:pt x="2342" y="2553"/>
                  <a:pt x="2359" y="2536"/>
                </a:cubicBezTo>
                <a:cubicBezTo>
                  <a:pt x="2536" y="2359"/>
                  <a:pt x="2536" y="2359"/>
                  <a:pt x="2536" y="2359"/>
                </a:cubicBezTo>
                <a:cubicBezTo>
                  <a:pt x="2553" y="2342"/>
                  <a:pt x="2564" y="2318"/>
                  <a:pt x="2564" y="2292"/>
                </a:cubicBezTo>
                <a:cubicBezTo>
                  <a:pt x="2564" y="2265"/>
                  <a:pt x="2553" y="2241"/>
                  <a:pt x="2536" y="2224"/>
                </a:cubicBezTo>
                <a:cubicBezTo>
                  <a:pt x="2431" y="2120"/>
                  <a:pt x="2431" y="2120"/>
                  <a:pt x="2431" y="2120"/>
                </a:cubicBezTo>
                <a:cubicBezTo>
                  <a:pt x="2389" y="2077"/>
                  <a:pt x="2377" y="1998"/>
                  <a:pt x="2406" y="1944"/>
                </a:cubicBezTo>
                <a:cubicBezTo>
                  <a:pt x="2482" y="1760"/>
                  <a:pt x="2482" y="1760"/>
                  <a:pt x="2482" y="1760"/>
                </a:cubicBezTo>
                <a:cubicBezTo>
                  <a:pt x="2500" y="1702"/>
                  <a:pt x="2564" y="1655"/>
                  <a:pt x="2625" y="1655"/>
                </a:cubicBezTo>
                <a:cubicBezTo>
                  <a:pt x="2771" y="1655"/>
                  <a:pt x="2771" y="1655"/>
                  <a:pt x="2771" y="1655"/>
                </a:cubicBezTo>
                <a:cubicBezTo>
                  <a:pt x="2796" y="1655"/>
                  <a:pt x="2820" y="1645"/>
                  <a:pt x="2839" y="1626"/>
                </a:cubicBezTo>
                <a:cubicBezTo>
                  <a:pt x="2858" y="1607"/>
                  <a:pt x="2867" y="1583"/>
                  <a:pt x="2867" y="1558"/>
                </a:cubicBezTo>
                <a:cubicBezTo>
                  <a:pt x="2867" y="1309"/>
                  <a:pt x="2867" y="1309"/>
                  <a:pt x="2867" y="1309"/>
                </a:cubicBezTo>
                <a:cubicBezTo>
                  <a:pt x="2867" y="1309"/>
                  <a:pt x="2867" y="1309"/>
                  <a:pt x="2867" y="1309"/>
                </a:cubicBezTo>
                <a:close/>
                <a:moveTo>
                  <a:pt x="1985" y="1433"/>
                </a:moveTo>
                <a:cubicBezTo>
                  <a:pt x="1985" y="1738"/>
                  <a:pt x="1738" y="1985"/>
                  <a:pt x="1434" y="1985"/>
                </a:cubicBezTo>
                <a:cubicBezTo>
                  <a:pt x="1129" y="1985"/>
                  <a:pt x="882" y="1738"/>
                  <a:pt x="882" y="1433"/>
                </a:cubicBezTo>
                <a:cubicBezTo>
                  <a:pt x="882" y="1129"/>
                  <a:pt x="1129" y="882"/>
                  <a:pt x="1434" y="882"/>
                </a:cubicBezTo>
                <a:cubicBezTo>
                  <a:pt x="1738" y="882"/>
                  <a:pt x="1985" y="1129"/>
                  <a:pt x="1985" y="1433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8656" y="5002418"/>
            <a:ext cx="281894" cy="281233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7037694" y="1792429"/>
            <a:ext cx="6727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优秀</a:t>
            </a:r>
            <a:endParaRPr lang="en-US" altLang="zh-CN" b="1" dirty="0" smtClean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团队</a:t>
            </a: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9973514" y="1965756"/>
            <a:ext cx="10911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</a:rPr>
              <a:t>一等奖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38" name="Group 37出自【趣你的PPT】(微信:qunideppt)：最优质的PPT资源库"/>
          <p:cNvGrpSpPr/>
          <p:nvPr/>
        </p:nvGrpSpPr>
        <p:grpSpPr>
          <a:xfrm>
            <a:off x="325777" y="291736"/>
            <a:ext cx="1609044" cy="1609044"/>
            <a:chOff x="325777" y="291736"/>
            <a:chExt cx="1609044" cy="1609044"/>
          </a:xfrm>
        </p:grpSpPr>
        <p:pic>
          <p:nvPicPr>
            <p:cNvPr id="44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rcRect l="21437" r="23975" b="21761"/>
            <a:stretch>
              <a:fillRect/>
            </a:stretch>
          </p:blipFill>
          <p:spPr>
            <a:xfrm>
              <a:off x="446461" y="403227"/>
              <a:ext cx="1367676" cy="1367282"/>
            </a:xfrm>
            <a:custGeom>
              <a:avLst/>
              <a:gdLst>
                <a:gd name="connsiteX0" fmla="*/ 1860711 w 3764476"/>
                <a:gd name="connsiteY0" fmla="*/ 0 h 3763389"/>
                <a:gd name="connsiteX1" fmla="*/ 1903765 w 3764476"/>
                <a:gd name="connsiteY1" fmla="*/ 0 h 3763389"/>
                <a:gd name="connsiteX2" fmla="*/ 2074686 w 3764476"/>
                <a:gd name="connsiteY2" fmla="*/ 8631 h 3763389"/>
                <a:gd name="connsiteX3" fmla="*/ 3764476 w 3764476"/>
                <a:gd name="connsiteY3" fmla="*/ 1881151 h 3763389"/>
                <a:gd name="connsiteX4" fmla="*/ 1882238 w 3764476"/>
                <a:gd name="connsiteY4" fmla="*/ 3763389 h 3763389"/>
                <a:gd name="connsiteX5" fmla="*/ 0 w 3764476"/>
                <a:gd name="connsiteY5" fmla="*/ 1881151 h 3763389"/>
                <a:gd name="connsiteX6" fmla="*/ 1689790 w 3764476"/>
                <a:gd name="connsiteY6" fmla="*/ 8631 h 376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4476" h="3763389">
                  <a:moveTo>
                    <a:pt x="1860711" y="0"/>
                  </a:moveTo>
                  <a:lnTo>
                    <a:pt x="1903765" y="0"/>
                  </a:lnTo>
                  <a:lnTo>
                    <a:pt x="2074686" y="8631"/>
                  </a:lnTo>
                  <a:cubicBezTo>
                    <a:pt x="3023816" y="105020"/>
                    <a:pt x="3764476" y="906591"/>
                    <a:pt x="3764476" y="1881151"/>
                  </a:cubicBezTo>
                  <a:cubicBezTo>
                    <a:pt x="3764476" y="2920682"/>
                    <a:pt x="2921769" y="3763389"/>
                    <a:pt x="1882238" y="3763389"/>
                  </a:cubicBezTo>
                  <a:cubicBezTo>
                    <a:pt x="842707" y="3763389"/>
                    <a:pt x="0" y="2920682"/>
                    <a:pt x="0" y="1881151"/>
                  </a:cubicBezTo>
                  <a:cubicBezTo>
                    <a:pt x="0" y="906591"/>
                    <a:pt x="740661" y="105020"/>
                    <a:pt x="1689790" y="8631"/>
                  </a:cubicBezTo>
                  <a:close/>
                </a:path>
              </a:pathLst>
            </a:custGeom>
          </p:spPr>
        </p:pic>
        <p:sp>
          <p:nvSpPr>
            <p:cNvPr id="45" name="出自【趣你的PPT】(微信:qunideppt)：最优质的PPT资源库"/>
            <p:cNvSpPr/>
            <p:nvPr/>
          </p:nvSpPr>
          <p:spPr>
            <a:xfrm>
              <a:off x="325777" y="291736"/>
              <a:ext cx="1609044" cy="1609044"/>
            </a:xfrm>
            <a:prstGeom prst="ellipse">
              <a:avLst/>
            </a:prstGeom>
            <a:gradFill flip="none" rotWithShape="1">
              <a:gsLst>
                <a:gs pos="17000">
                  <a:srgbClr val="FFFFFF">
                    <a:alpha val="69000"/>
                  </a:srgbClr>
                </a:gs>
                <a:gs pos="65000">
                  <a:srgbClr val="FFFFFF">
                    <a:alpha val="0"/>
                  </a:srgbClr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168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出自【趣你的PPT】(微信:qunideppt)：最优质的PPT资源库"/>
          <p:cNvSpPr/>
          <p:nvPr/>
        </p:nvSpPr>
        <p:spPr>
          <a:xfrm>
            <a:off x="0" y="5495017"/>
            <a:ext cx="2260599" cy="576364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出自【趣你的PPT】(微信:qunideppt)：最优质的PPT资源库"/>
          <p:cNvSpPr txBox="1"/>
          <p:nvPr/>
        </p:nvSpPr>
        <p:spPr>
          <a:xfrm>
            <a:off x="634092" y="23350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基本信息</a:t>
            </a:r>
            <a:endParaRPr lang="zh-CN" altLang="en-US" b="1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出自【趣你的PPT】(微信:qunideppt)：最优质的PPT资源库"/>
          <p:cNvSpPr txBox="1"/>
          <p:nvPr/>
        </p:nvSpPr>
        <p:spPr>
          <a:xfrm>
            <a:off x="634092" y="29877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教育经历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出自【趣你的PPT】(微信:qunideppt)：最优质的PPT资源库"/>
          <p:cNvSpPr txBox="1"/>
          <p:nvPr/>
        </p:nvSpPr>
        <p:spPr>
          <a:xfrm>
            <a:off x="634092" y="364046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工作实践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出自【趣你的PPT】(微信:qunideppt)：最优质的PPT资源库"/>
          <p:cNvSpPr txBox="1"/>
          <p:nvPr/>
        </p:nvSpPr>
        <p:spPr>
          <a:xfrm>
            <a:off x="634092" y="42931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个人技能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634092" y="49458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荣誉奖励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634092" y="559853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自我评价</a:t>
            </a:r>
            <a:endParaRPr lang="zh-CN" altLang="en-US" dirty="0">
              <a:solidFill>
                <a:schemeClr val="bg2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41314" y="2387833"/>
            <a:ext cx="249884" cy="269642"/>
          </a:xfrm>
          <a:custGeom>
            <a:avLst/>
            <a:gdLst>
              <a:gd name="T0" fmla="*/ 1971 w 2946"/>
              <a:gd name="T1" fmla="*/ 1613 h 3177"/>
              <a:gd name="T2" fmla="*/ 2279 w 2946"/>
              <a:gd name="T3" fmla="*/ 910 h 3177"/>
              <a:gd name="T4" fmla="*/ 1436 w 2946"/>
              <a:gd name="T5" fmla="*/ 0 h 3177"/>
              <a:gd name="T6" fmla="*/ 593 w 2946"/>
              <a:gd name="T7" fmla="*/ 910 h 3177"/>
              <a:gd name="T8" fmla="*/ 842 w 2946"/>
              <a:gd name="T9" fmla="*/ 1555 h 3177"/>
              <a:gd name="T10" fmla="*/ 1971 w 2946"/>
              <a:gd name="T11" fmla="*/ 1613 h 3177"/>
              <a:gd name="T12" fmla="*/ 2536 w 2946"/>
              <a:gd name="T13" fmla="*/ 2242 h 3177"/>
              <a:gd name="T14" fmla="*/ 2078 w 2946"/>
              <a:gd name="T15" fmla="*/ 1825 h 3177"/>
              <a:gd name="T16" fmla="*/ 745 w 2946"/>
              <a:gd name="T17" fmla="*/ 1814 h 3177"/>
              <a:gd name="T18" fmla="*/ 61 w 2946"/>
              <a:gd name="T19" fmla="*/ 2720 h 3177"/>
              <a:gd name="T20" fmla="*/ 644 w 2946"/>
              <a:gd name="T21" fmla="*/ 3051 h 3177"/>
              <a:gd name="T22" fmla="*/ 2636 w 2946"/>
              <a:gd name="T23" fmla="*/ 2883 h 3177"/>
              <a:gd name="T24" fmla="*/ 2536 w 2946"/>
              <a:gd name="T25" fmla="*/ 2242 h 3177"/>
              <a:gd name="T26" fmla="*/ 2536 w 2946"/>
              <a:gd name="T27" fmla="*/ 2242 h 3177"/>
              <a:gd name="T28" fmla="*/ 2536 w 2946"/>
              <a:gd name="T29" fmla="*/ 2242 h 3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46" h="3177">
                <a:moveTo>
                  <a:pt x="1971" y="1613"/>
                </a:moveTo>
                <a:cubicBezTo>
                  <a:pt x="2159" y="1446"/>
                  <a:pt x="2279" y="1193"/>
                  <a:pt x="2279" y="910"/>
                </a:cubicBezTo>
                <a:cubicBezTo>
                  <a:pt x="2279" y="407"/>
                  <a:pt x="1902" y="0"/>
                  <a:pt x="1436" y="0"/>
                </a:cubicBezTo>
                <a:cubicBezTo>
                  <a:pt x="971" y="0"/>
                  <a:pt x="593" y="407"/>
                  <a:pt x="593" y="910"/>
                </a:cubicBezTo>
                <a:cubicBezTo>
                  <a:pt x="593" y="1162"/>
                  <a:pt x="689" y="1390"/>
                  <a:pt x="842" y="1555"/>
                </a:cubicBezTo>
                <a:cubicBezTo>
                  <a:pt x="861" y="1573"/>
                  <a:pt x="1398" y="2068"/>
                  <a:pt x="1971" y="1613"/>
                </a:cubicBezTo>
                <a:close/>
                <a:moveTo>
                  <a:pt x="2536" y="2242"/>
                </a:moveTo>
                <a:cubicBezTo>
                  <a:pt x="2078" y="1825"/>
                  <a:pt x="2078" y="1825"/>
                  <a:pt x="2078" y="1825"/>
                </a:cubicBezTo>
                <a:cubicBezTo>
                  <a:pt x="1906" y="1965"/>
                  <a:pt x="1419" y="2263"/>
                  <a:pt x="745" y="1814"/>
                </a:cubicBezTo>
                <a:cubicBezTo>
                  <a:pt x="542" y="1970"/>
                  <a:pt x="0" y="2418"/>
                  <a:pt x="61" y="2720"/>
                </a:cubicBezTo>
                <a:cubicBezTo>
                  <a:pt x="61" y="2720"/>
                  <a:pt x="71" y="3036"/>
                  <a:pt x="644" y="3051"/>
                </a:cubicBezTo>
                <a:cubicBezTo>
                  <a:pt x="644" y="3051"/>
                  <a:pt x="2352" y="3177"/>
                  <a:pt x="2636" y="2883"/>
                </a:cubicBezTo>
                <a:cubicBezTo>
                  <a:pt x="2636" y="2883"/>
                  <a:pt x="2946" y="2683"/>
                  <a:pt x="2536" y="2242"/>
                </a:cubicBezTo>
                <a:close/>
                <a:moveTo>
                  <a:pt x="2536" y="2242"/>
                </a:moveTo>
                <a:cubicBezTo>
                  <a:pt x="2536" y="2242"/>
                  <a:pt x="2536" y="2242"/>
                  <a:pt x="2536" y="2242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298551" y="3057791"/>
            <a:ext cx="349149" cy="230389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0 w 62"/>
              <a:gd name="T11" fmla="*/ 23 h 41"/>
              <a:gd name="T12" fmla="*/ 12 w 62"/>
              <a:gd name="T13" fmla="*/ 26 h 41"/>
              <a:gd name="T14" fmla="*/ 10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5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9 w 62"/>
              <a:gd name="T35" fmla="*/ 14 h 41"/>
              <a:gd name="T36" fmla="*/ 1 w 62"/>
              <a:gd name="T37" fmla="*/ 11 h 41"/>
              <a:gd name="T38" fmla="*/ 0 w 62"/>
              <a:gd name="T39" fmla="*/ 11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1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5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7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7"/>
                  <a:pt x="10" y="19"/>
                  <a:pt x="10" y="23"/>
                </a:cubicBezTo>
                <a:cubicBezTo>
                  <a:pt x="11" y="24"/>
                  <a:pt x="12" y="25"/>
                  <a:pt x="12" y="26"/>
                </a:cubicBezTo>
                <a:cubicBezTo>
                  <a:pt x="12" y="27"/>
                  <a:pt x="11" y="28"/>
                  <a:pt x="10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1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4"/>
                  <a:pt x="7" y="23"/>
                </a:cubicBezTo>
                <a:cubicBezTo>
                  <a:pt x="7" y="20"/>
                  <a:pt x="8" y="17"/>
                  <a:pt x="9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10"/>
                  <a:pt x="62" y="10"/>
                  <a:pt x="62" y="11"/>
                </a:cubicBezTo>
                <a:cubicBezTo>
                  <a:pt x="62" y="11"/>
                  <a:pt x="61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0" y="35"/>
                  <a:pt x="31" y="35"/>
                </a:cubicBezTo>
                <a:cubicBezTo>
                  <a:pt x="21" y="35"/>
                  <a:pt x="13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0" y="24"/>
                  <a:pt x="31" y="24"/>
                </a:cubicBezTo>
                <a:cubicBezTo>
                  <a:pt x="31" y="24"/>
                  <a:pt x="32" y="24"/>
                  <a:pt x="32" y="24"/>
                </a:cubicBezTo>
                <a:cubicBezTo>
                  <a:pt x="47" y="19"/>
                  <a:pt x="47" y="19"/>
                  <a:pt x="47" y="19"/>
                </a:cubicBezTo>
                <a:lnTo>
                  <a:pt x="48" y="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50795" y="3663731"/>
            <a:ext cx="269394" cy="260569"/>
          </a:xfrm>
          <a:custGeom>
            <a:avLst/>
            <a:gdLst>
              <a:gd name="T0" fmla="*/ 1446 w 2945"/>
              <a:gd name="T1" fmla="*/ 2846 h 2847"/>
              <a:gd name="T2" fmla="*/ 317 w 2945"/>
              <a:gd name="T3" fmla="*/ 2846 h 2847"/>
              <a:gd name="T4" fmla="*/ 23 w 2945"/>
              <a:gd name="T5" fmla="*/ 2559 h 2847"/>
              <a:gd name="T6" fmla="*/ 20 w 2945"/>
              <a:gd name="T7" fmla="*/ 1440 h 2847"/>
              <a:gd name="T8" fmla="*/ 146 w 2945"/>
              <a:gd name="T9" fmla="*/ 1311 h 2847"/>
              <a:gd name="T10" fmla="*/ 522 w 2945"/>
              <a:gd name="T11" fmla="*/ 1311 h 2847"/>
              <a:gd name="T12" fmla="*/ 625 w 2945"/>
              <a:gd name="T13" fmla="*/ 1398 h 2847"/>
              <a:gd name="T14" fmla="*/ 786 w 2945"/>
              <a:gd name="T15" fmla="*/ 1518 h 2847"/>
              <a:gd name="T16" fmla="*/ 962 w 2945"/>
              <a:gd name="T17" fmla="*/ 1399 h 2847"/>
              <a:gd name="T18" fmla="*/ 1063 w 2945"/>
              <a:gd name="T19" fmla="*/ 1312 h 2847"/>
              <a:gd name="T20" fmla="*/ 1836 w 2945"/>
              <a:gd name="T21" fmla="*/ 1312 h 2847"/>
              <a:gd name="T22" fmla="*/ 1929 w 2945"/>
              <a:gd name="T23" fmla="*/ 1393 h 2847"/>
              <a:gd name="T24" fmla="*/ 2099 w 2945"/>
              <a:gd name="T25" fmla="*/ 1518 h 2847"/>
              <a:gd name="T26" fmla="*/ 2263 w 2945"/>
              <a:gd name="T27" fmla="*/ 1390 h 2847"/>
              <a:gd name="T28" fmla="*/ 2352 w 2945"/>
              <a:gd name="T29" fmla="*/ 1312 h 2847"/>
              <a:gd name="T30" fmla="*/ 2780 w 2945"/>
              <a:gd name="T31" fmla="*/ 1312 h 2847"/>
              <a:gd name="T32" fmla="*/ 2870 w 2945"/>
              <a:gd name="T33" fmla="*/ 1410 h 2847"/>
              <a:gd name="T34" fmla="*/ 2868 w 2945"/>
              <a:gd name="T35" fmla="*/ 2612 h 2847"/>
              <a:gd name="T36" fmla="*/ 2616 w 2945"/>
              <a:gd name="T37" fmla="*/ 2845 h 2847"/>
              <a:gd name="T38" fmla="*/ 1446 w 2945"/>
              <a:gd name="T39" fmla="*/ 2846 h 2847"/>
              <a:gd name="T40" fmla="*/ 1919 w 2945"/>
              <a:gd name="T41" fmla="*/ 1110 h 2847"/>
              <a:gd name="T42" fmla="*/ 980 w 2945"/>
              <a:gd name="T43" fmla="*/ 1110 h 2847"/>
              <a:gd name="T44" fmla="*/ 748 w 2945"/>
              <a:gd name="T45" fmla="*/ 908 h 2847"/>
              <a:gd name="T46" fmla="*/ 626 w 2945"/>
              <a:gd name="T47" fmla="*/ 1028 h 2847"/>
              <a:gd name="T48" fmla="*/ 519 w 2945"/>
              <a:gd name="T49" fmla="*/ 1119 h 2847"/>
              <a:gd name="T50" fmla="*/ 112 w 2945"/>
              <a:gd name="T51" fmla="*/ 1118 h 2847"/>
              <a:gd name="T52" fmla="*/ 22 w 2945"/>
              <a:gd name="T53" fmla="*/ 1032 h 2847"/>
              <a:gd name="T54" fmla="*/ 85 w 2945"/>
              <a:gd name="T55" fmla="*/ 758 h 2847"/>
              <a:gd name="T56" fmla="*/ 267 w 2945"/>
              <a:gd name="T57" fmla="*/ 679 h 2847"/>
              <a:gd name="T58" fmla="*/ 2617 w 2945"/>
              <a:gd name="T59" fmla="*/ 676 h 2847"/>
              <a:gd name="T60" fmla="*/ 2863 w 2945"/>
              <a:gd name="T61" fmla="*/ 1077 h 2847"/>
              <a:gd name="T62" fmla="*/ 2798 w 2945"/>
              <a:gd name="T63" fmla="*/ 1115 h 2847"/>
              <a:gd name="T64" fmla="*/ 2339 w 2945"/>
              <a:gd name="T65" fmla="*/ 1114 h 2847"/>
              <a:gd name="T66" fmla="*/ 2267 w 2945"/>
              <a:gd name="T67" fmla="*/ 1048 h 2847"/>
              <a:gd name="T68" fmla="*/ 2077 w 2945"/>
              <a:gd name="T69" fmla="*/ 906 h 2847"/>
              <a:gd name="T70" fmla="*/ 1926 w 2945"/>
              <a:gd name="T71" fmla="*/ 1069 h 2847"/>
              <a:gd name="T72" fmla="*/ 1919 w 2945"/>
              <a:gd name="T73" fmla="*/ 1110 h 2847"/>
              <a:gd name="T74" fmla="*/ 1442 w 2945"/>
              <a:gd name="T75" fmla="*/ 0 h 2847"/>
              <a:gd name="T76" fmla="*/ 2122 w 2945"/>
              <a:gd name="T77" fmla="*/ 478 h 2847"/>
              <a:gd name="T78" fmla="*/ 2094 w 2945"/>
              <a:gd name="T79" fmla="*/ 596 h 2847"/>
              <a:gd name="T80" fmla="*/ 1954 w 2945"/>
              <a:gd name="T81" fmla="*/ 541 h 2847"/>
              <a:gd name="T82" fmla="*/ 1893 w 2945"/>
              <a:gd name="T83" fmla="*/ 434 h 2847"/>
              <a:gd name="T84" fmla="*/ 980 w 2945"/>
              <a:gd name="T85" fmla="*/ 468 h 2847"/>
              <a:gd name="T86" fmla="*/ 937 w 2945"/>
              <a:gd name="T87" fmla="*/ 550 h 2847"/>
              <a:gd name="T88" fmla="*/ 785 w 2945"/>
              <a:gd name="T89" fmla="*/ 586 h 2847"/>
              <a:gd name="T90" fmla="*/ 775 w 2945"/>
              <a:gd name="T91" fmla="*/ 477 h 2847"/>
              <a:gd name="T92" fmla="*/ 1442 w 2945"/>
              <a:gd name="T93" fmla="*/ 0 h 2847"/>
              <a:gd name="T94" fmla="*/ 711 w 2945"/>
              <a:gd name="T95" fmla="*/ 1228 h 2847"/>
              <a:gd name="T96" fmla="*/ 789 w 2945"/>
              <a:gd name="T97" fmla="*/ 1043 h 2847"/>
              <a:gd name="T98" fmla="*/ 878 w 2945"/>
              <a:gd name="T99" fmla="*/ 1220 h 2847"/>
              <a:gd name="T100" fmla="*/ 794 w 2945"/>
              <a:gd name="T101" fmla="*/ 1399 h 2847"/>
              <a:gd name="T102" fmla="*/ 711 w 2945"/>
              <a:gd name="T103" fmla="*/ 1228 h 2847"/>
              <a:gd name="T104" fmla="*/ 2177 w 2945"/>
              <a:gd name="T105" fmla="*/ 1259 h 2847"/>
              <a:gd name="T106" fmla="*/ 2099 w 2945"/>
              <a:gd name="T107" fmla="*/ 1400 h 2847"/>
              <a:gd name="T108" fmla="*/ 2013 w 2945"/>
              <a:gd name="T109" fmla="*/ 1231 h 2847"/>
              <a:gd name="T110" fmla="*/ 2022 w 2945"/>
              <a:gd name="T111" fmla="*/ 1118 h 2847"/>
              <a:gd name="T112" fmla="*/ 2103 w 2945"/>
              <a:gd name="T113" fmla="*/ 1036 h 2847"/>
              <a:gd name="T114" fmla="*/ 2174 w 2945"/>
              <a:gd name="T115" fmla="*/ 1127 h 2847"/>
              <a:gd name="T116" fmla="*/ 2177 w 2945"/>
              <a:gd name="T117" fmla="*/ 1259 h 2847"/>
              <a:gd name="T118" fmla="*/ 2177 w 2945"/>
              <a:gd name="T119" fmla="*/ 1259 h 2847"/>
              <a:gd name="T120" fmla="*/ 2177 w 2945"/>
              <a:gd name="T121" fmla="*/ 1259 h 2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45" h="2847">
                <a:moveTo>
                  <a:pt x="1446" y="2846"/>
                </a:moveTo>
                <a:cubicBezTo>
                  <a:pt x="1069" y="2846"/>
                  <a:pt x="693" y="2846"/>
                  <a:pt x="317" y="2846"/>
                </a:cubicBezTo>
                <a:cubicBezTo>
                  <a:pt x="104" y="2846"/>
                  <a:pt x="23" y="2767"/>
                  <a:pt x="23" y="2559"/>
                </a:cubicBezTo>
                <a:cubicBezTo>
                  <a:pt x="22" y="2186"/>
                  <a:pt x="25" y="1813"/>
                  <a:pt x="20" y="1440"/>
                </a:cubicBezTo>
                <a:cubicBezTo>
                  <a:pt x="19" y="1345"/>
                  <a:pt x="51" y="1307"/>
                  <a:pt x="146" y="1311"/>
                </a:cubicBezTo>
                <a:cubicBezTo>
                  <a:pt x="271" y="1315"/>
                  <a:pt x="397" y="1313"/>
                  <a:pt x="522" y="1311"/>
                </a:cubicBezTo>
                <a:cubicBezTo>
                  <a:pt x="584" y="1310"/>
                  <a:pt x="620" y="1330"/>
                  <a:pt x="625" y="1398"/>
                </a:cubicBezTo>
                <a:cubicBezTo>
                  <a:pt x="631" y="1499"/>
                  <a:pt x="701" y="1517"/>
                  <a:pt x="786" y="1518"/>
                </a:cubicBezTo>
                <a:cubicBezTo>
                  <a:pt x="875" y="1519"/>
                  <a:pt x="953" y="1503"/>
                  <a:pt x="962" y="1399"/>
                </a:cubicBezTo>
                <a:cubicBezTo>
                  <a:pt x="968" y="1328"/>
                  <a:pt x="1004" y="1312"/>
                  <a:pt x="1063" y="1312"/>
                </a:cubicBezTo>
                <a:cubicBezTo>
                  <a:pt x="1321" y="1312"/>
                  <a:pt x="1579" y="1312"/>
                  <a:pt x="1836" y="1312"/>
                </a:cubicBezTo>
                <a:cubicBezTo>
                  <a:pt x="1893" y="1312"/>
                  <a:pt x="1925" y="1327"/>
                  <a:pt x="1929" y="1393"/>
                </a:cubicBezTo>
                <a:cubicBezTo>
                  <a:pt x="1935" y="1496"/>
                  <a:pt x="2007" y="1520"/>
                  <a:pt x="2099" y="1518"/>
                </a:cubicBezTo>
                <a:cubicBezTo>
                  <a:pt x="2189" y="1517"/>
                  <a:pt x="2261" y="1498"/>
                  <a:pt x="2263" y="1390"/>
                </a:cubicBezTo>
                <a:cubicBezTo>
                  <a:pt x="2265" y="1330"/>
                  <a:pt x="2301" y="1313"/>
                  <a:pt x="2352" y="1312"/>
                </a:cubicBezTo>
                <a:cubicBezTo>
                  <a:pt x="2495" y="1312"/>
                  <a:pt x="2638" y="1313"/>
                  <a:pt x="2780" y="1312"/>
                </a:cubicBezTo>
                <a:cubicBezTo>
                  <a:pt x="2847" y="1312"/>
                  <a:pt x="2870" y="1345"/>
                  <a:pt x="2870" y="1410"/>
                </a:cubicBezTo>
                <a:cubicBezTo>
                  <a:pt x="2868" y="1811"/>
                  <a:pt x="2871" y="2211"/>
                  <a:pt x="2868" y="2612"/>
                </a:cubicBezTo>
                <a:cubicBezTo>
                  <a:pt x="2867" y="2758"/>
                  <a:pt x="2770" y="2845"/>
                  <a:pt x="2616" y="2845"/>
                </a:cubicBezTo>
                <a:cubicBezTo>
                  <a:pt x="2226" y="2847"/>
                  <a:pt x="1836" y="2846"/>
                  <a:pt x="1446" y="2846"/>
                </a:cubicBezTo>
                <a:close/>
                <a:moveTo>
                  <a:pt x="1919" y="1110"/>
                </a:moveTo>
                <a:cubicBezTo>
                  <a:pt x="980" y="1110"/>
                  <a:pt x="980" y="1110"/>
                  <a:pt x="980" y="1110"/>
                </a:cubicBezTo>
                <a:cubicBezTo>
                  <a:pt x="943" y="935"/>
                  <a:pt x="886" y="886"/>
                  <a:pt x="748" y="908"/>
                </a:cubicBezTo>
                <a:cubicBezTo>
                  <a:pt x="680" y="920"/>
                  <a:pt x="628" y="953"/>
                  <a:pt x="626" y="1028"/>
                </a:cubicBezTo>
                <a:cubicBezTo>
                  <a:pt x="624" y="1103"/>
                  <a:pt x="587" y="1121"/>
                  <a:pt x="519" y="1119"/>
                </a:cubicBezTo>
                <a:cubicBezTo>
                  <a:pt x="384" y="1115"/>
                  <a:pt x="248" y="1117"/>
                  <a:pt x="112" y="1118"/>
                </a:cubicBezTo>
                <a:cubicBezTo>
                  <a:pt x="53" y="1118"/>
                  <a:pt x="21" y="1096"/>
                  <a:pt x="22" y="1032"/>
                </a:cubicBezTo>
                <a:cubicBezTo>
                  <a:pt x="25" y="936"/>
                  <a:pt x="0" y="828"/>
                  <a:pt x="85" y="758"/>
                </a:cubicBezTo>
                <a:cubicBezTo>
                  <a:pt x="134" y="717"/>
                  <a:pt x="206" y="679"/>
                  <a:pt x="267" y="679"/>
                </a:cubicBezTo>
                <a:cubicBezTo>
                  <a:pt x="1051" y="674"/>
                  <a:pt x="1834" y="674"/>
                  <a:pt x="2617" y="676"/>
                </a:cubicBezTo>
                <a:cubicBezTo>
                  <a:pt x="2814" y="677"/>
                  <a:pt x="2945" y="892"/>
                  <a:pt x="2863" y="1077"/>
                </a:cubicBezTo>
                <a:cubicBezTo>
                  <a:pt x="2854" y="1096"/>
                  <a:pt x="2821" y="1115"/>
                  <a:pt x="2798" y="1115"/>
                </a:cubicBezTo>
                <a:cubicBezTo>
                  <a:pt x="2645" y="1119"/>
                  <a:pt x="2492" y="1120"/>
                  <a:pt x="2339" y="1114"/>
                </a:cubicBezTo>
                <a:cubicBezTo>
                  <a:pt x="2314" y="1113"/>
                  <a:pt x="2276" y="1076"/>
                  <a:pt x="2267" y="1048"/>
                </a:cubicBezTo>
                <a:cubicBezTo>
                  <a:pt x="2233" y="934"/>
                  <a:pt x="2191" y="899"/>
                  <a:pt x="2077" y="906"/>
                </a:cubicBezTo>
                <a:cubicBezTo>
                  <a:pt x="1975" y="913"/>
                  <a:pt x="1927" y="968"/>
                  <a:pt x="1926" y="1069"/>
                </a:cubicBezTo>
                <a:cubicBezTo>
                  <a:pt x="1926" y="1079"/>
                  <a:pt x="1922" y="1089"/>
                  <a:pt x="1919" y="1110"/>
                </a:cubicBezTo>
                <a:close/>
                <a:moveTo>
                  <a:pt x="1442" y="0"/>
                </a:moveTo>
                <a:cubicBezTo>
                  <a:pt x="1751" y="0"/>
                  <a:pt x="2032" y="198"/>
                  <a:pt x="2122" y="478"/>
                </a:cubicBezTo>
                <a:cubicBezTo>
                  <a:pt x="2137" y="524"/>
                  <a:pt x="2165" y="585"/>
                  <a:pt x="2094" y="596"/>
                </a:cubicBezTo>
                <a:cubicBezTo>
                  <a:pt x="2050" y="602"/>
                  <a:pt x="1993" y="571"/>
                  <a:pt x="1954" y="541"/>
                </a:cubicBezTo>
                <a:cubicBezTo>
                  <a:pt x="1924" y="518"/>
                  <a:pt x="1916" y="469"/>
                  <a:pt x="1893" y="434"/>
                </a:cubicBezTo>
                <a:cubicBezTo>
                  <a:pt x="1670" y="89"/>
                  <a:pt x="1177" y="108"/>
                  <a:pt x="980" y="468"/>
                </a:cubicBezTo>
                <a:cubicBezTo>
                  <a:pt x="965" y="496"/>
                  <a:pt x="959" y="540"/>
                  <a:pt x="937" y="550"/>
                </a:cubicBezTo>
                <a:cubicBezTo>
                  <a:pt x="891" y="571"/>
                  <a:pt x="837" y="575"/>
                  <a:pt x="785" y="586"/>
                </a:cubicBezTo>
                <a:cubicBezTo>
                  <a:pt x="781" y="549"/>
                  <a:pt x="764" y="509"/>
                  <a:pt x="775" y="477"/>
                </a:cubicBezTo>
                <a:cubicBezTo>
                  <a:pt x="865" y="197"/>
                  <a:pt x="1143" y="0"/>
                  <a:pt x="1442" y="0"/>
                </a:cubicBezTo>
                <a:close/>
                <a:moveTo>
                  <a:pt x="711" y="1228"/>
                </a:moveTo>
                <a:cubicBezTo>
                  <a:pt x="718" y="1150"/>
                  <a:pt x="693" y="1045"/>
                  <a:pt x="789" y="1043"/>
                </a:cubicBezTo>
                <a:cubicBezTo>
                  <a:pt x="891" y="1040"/>
                  <a:pt x="880" y="1145"/>
                  <a:pt x="878" y="1220"/>
                </a:cubicBezTo>
                <a:cubicBezTo>
                  <a:pt x="877" y="1292"/>
                  <a:pt x="900" y="1399"/>
                  <a:pt x="794" y="1399"/>
                </a:cubicBezTo>
                <a:cubicBezTo>
                  <a:pt x="683" y="1399"/>
                  <a:pt x="725" y="1288"/>
                  <a:pt x="711" y="1228"/>
                </a:cubicBezTo>
                <a:close/>
                <a:moveTo>
                  <a:pt x="2177" y="1259"/>
                </a:moveTo>
                <a:cubicBezTo>
                  <a:pt x="2171" y="1296"/>
                  <a:pt x="2205" y="1400"/>
                  <a:pt x="2099" y="1400"/>
                </a:cubicBezTo>
                <a:cubicBezTo>
                  <a:pt x="1999" y="1401"/>
                  <a:pt x="2016" y="1301"/>
                  <a:pt x="2013" y="1231"/>
                </a:cubicBezTo>
                <a:cubicBezTo>
                  <a:pt x="2012" y="1193"/>
                  <a:pt x="2007" y="1150"/>
                  <a:pt x="2022" y="1118"/>
                </a:cubicBezTo>
                <a:cubicBezTo>
                  <a:pt x="2038" y="1086"/>
                  <a:pt x="2075" y="1063"/>
                  <a:pt x="2103" y="1036"/>
                </a:cubicBezTo>
                <a:cubicBezTo>
                  <a:pt x="2128" y="1066"/>
                  <a:pt x="2160" y="1093"/>
                  <a:pt x="2174" y="1127"/>
                </a:cubicBezTo>
                <a:cubicBezTo>
                  <a:pt x="2186" y="1157"/>
                  <a:pt x="2177" y="1195"/>
                  <a:pt x="2177" y="1259"/>
                </a:cubicBezTo>
                <a:close/>
                <a:moveTo>
                  <a:pt x="2177" y="1259"/>
                </a:moveTo>
                <a:cubicBezTo>
                  <a:pt x="2177" y="1259"/>
                  <a:pt x="2177" y="1259"/>
                  <a:pt x="2177" y="1259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25845" y="4350432"/>
            <a:ext cx="267053" cy="267288"/>
          </a:xfrm>
          <a:custGeom>
            <a:avLst/>
            <a:gdLst>
              <a:gd name="T0" fmla="*/ 2839 w 2867"/>
              <a:gd name="T1" fmla="*/ 1241 h 2867"/>
              <a:gd name="T2" fmla="*/ 2625 w 2867"/>
              <a:gd name="T3" fmla="*/ 1213 h 2867"/>
              <a:gd name="T4" fmla="*/ 2406 w 2867"/>
              <a:gd name="T5" fmla="*/ 923 h 2867"/>
              <a:gd name="T6" fmla="*/ 2536 w 2867"/>
              <a:gd name="T7" fmla="*/ 644 h 2867"/>
              <a:gd name="T8" fmla="*/ 2536 w 2867"/>
              <a:gd name="T9" fmla="*/ 508 h 2867"/>
              <a:gd name="T10" fmla="*/ 2291 w 2867"/>
              <a:gd name="T11" fmla="*/ 304 h 2867"/>
              <a:gd name="T12" fmla="*/ 2119 w 2867"/>
              <a:gd name="T13" fmla="*/ 436 h 2867"/>
              <a:gd name="T14" fmla="*/ 1760 w 2867"/>
              <a:gd name="T15" fmla="*/ 386 h 2867"/>
              <a:gd name="T16" fmla="*/ 1654 w 2867"/>
              <a:gd name="T17" fmla="*/ 96 h 2867"/>
              <a:gd name="T18" fmla="*/ 1558 w 2867"/>
              <a:gd name="T19" fmla="*/ 0 h 2867"/>
              <a:gd name="T20" fmla="*/ 1241 w 2867"/>
              <a:gd name="T21" fmla="*/ 28 h 2867"/>
              <a:gd name="T22" fmla="*/ 1213 w 2867"/>
              <a:gd name="T23" fmla="*/ 243 h 2867"/>
              <a:gd name="T24" fmla="*/ 923 w 2867"/>
              <a:gd name="T25" fmla="*/ 462 h 2867"/>
              <a:gd name="T26" fmla="*/ 644 w 2867"/>
              <a:gd name="T27" fmla="*/ 332 h 2867"/>
              <a:gd name="T28" fmla="*/ 508 w 2867"/>
              <a:gd name="T29" fmla="*/ 332 h 2867"/>
              <a:gd name="T30" fmla="*/ 304 w 2867"/>
              <a:gd name="T31" fmla="*/ 576 h 2867"/>
              <a:gd name="T32" fmla="*/ 436 w 2867"/>
              <a:gd name="T33" fmla="*/ 748 h 2867"/>
              <a:gd name="T34" fmla="*/ 386 w 2867"/>
              <a:gd name="T35" fmla="*/ 1108 h 2867"/>
              <a:gd name="T36" fmla="*/ 96 w 2867"/>
              <a:gd name="T37" fmla="*/ 1213 h 2867"/>
              <a:gd name="T38" fmla="*/ 0 w 2867"/>
              <a:gd name="T39" fmla="*/ 1309 h 2867"/>
              <a:gd name="T40" fmla="*/ 28 w 2867"/>
              <a:gd name="T41" fmla="*/ 1626 h 2867"/>
              <a:gd name="T42" fmla="*/ 243 w 2867"/>
              <a:gd name="T43" fmla="*/ 1654 h 2867"/>
              <a:gd name="T44" fmla="*/ 462 w 2867"/>
              <a:gd name="T45" fmla="*/ 1944 h 2867"/>
              <a:gd name="T46" fmla="*/ 332 w 2867"/>
              <a:gd name="T47" fmla="*/ 2224 h 2867"/>
              <a:gd name="T48" fmla="*/ 332 w 2867"/>
              <a:gd name="T49" fmla="*/ 2359 h 2867"/>
              <a:gd name="T50" fmla="*/ 576 w 2867"/>
              <a:gd name="T51" fmla="*/ 2564 h 2867"/>
              <a:gd name="T52" fmla="*/ 748 w 2867"/>
              <a:gd name="T53" fmla="*/ 2432 h 2867"/>
              <a:gd name="T54" fmla="*/ 1108 w 2867"/>
              <a:gd name="T55" fmla="*/ 2482 h 2867"/>
              <a:gd name="T56" fmla="*/ 1213 w 2867"/>
              <a:gd name="T57" fmla="*/ 2771 h 2867"/>
              <a:gd name="T58" fmla="*/ 1309 w 2867"/>
              <a:gd name="T59" fmla="*/ 2867 h 2867"/>
              <a:gd name="T60" fmla="*/ 1626 w 2867"/>
              <a:gd name="T61" fmla="*/ 2839 h 2867"/>
              <a:gd name="T62" fmla="*/ 1654 w 2867"/>
              <a:gd name="T63" fmla="*/ 2625 h 2867"/>
              <a:gd name="T64" fmla="*/ 1945 w 2867"/>
              <a:gd name="T65" fmla="*/ 2406 h 2867"/>
              <a:gd name="T66" fmla="*/ 2223 w 2867"/>
              <a:gd name="T67" fmla="*/ 2535 h 2867"/>
              <a:gd name="T68" fmla="*/ 2359 w 2867"/>
              <a:gd name="T69" fmla="*/ 2536 h 2867"/>
              <a:gd name="T70" fmla="*/ 2564 w 2867"/>
              <a:gd name="T71" fmla="*/ 2292 h 2867"/>
              <a:gd name="T72" fmla="*/ 2431 w 2867"/>
              <a:gd name="T73" fmla="*/ 2120 h 2867"/>
              <a:gd name="T74" fmla="*/ 2482 w 2867"/>
              <a:gd name="T75" fmla="*/ 1760 h 2867"/>
              <a:gd name="T76" fmla="*/ 2771 w 2867"/>
              <a:gd name="T77" fmla="*/ 1655 h 2867"/>
              <a:gd name="T78" fmla="*/ 2867 w 2867"/>
              <a:gd name="T79" fmla="*/ 1558 h 2867"/>
              <a:gd name="T80" fmla="*/ 2867 w 2867"/>
              <a:gd name="T81" fmla="*/ 1309 h 2867"/>
              <a:gd name="T82" fmla="*/ 1434 w 2867"/>
              <a:gd name="T83" fmla="*/ 1985 h 2867"/>
              <a:gd name="T84" fmla="*/ 1434 w 2867"/>
              <a:gd name="T85" fmla="*/ 882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867" h="2867">
                <a:moveTo>
                  <a:pt x="2867" y="1309"/>
                </a:moveTo>
                <a:cubicBezTo>
                  <a:pt x="2867" y="1285"/>
                  <a:pt x="2858" y="1260"/>
                  <a:pt x="2839" y="1241"/>
                </a:cubicBezTo>
                <a:cubicBezTo>
                  <a:pt x="2820" y="1222"/>
                  <a:pt x="2796" y="1213"/>
                  <a:pt x="2771" y="1213"/>
                </a:cubicBezTo>
                <a:cubicBezTo>
                  <a:pt x="2625" y="1213"/>
                  <a:pt x="2625" y="1213"/>
                  <a:pt x="2625" y="1213"/>
                </a:cubicBezTo>
                <a:cubicBezTo>
                  <a:pt x="2564" y="1213"/>
                  <a:pt x="2500" y="1166"/>
                  <a:pt x="2482" y="1108"/>
                </a:cubicBezTo>
                <a:cubicBezTo>
                  <a:pt x="2406" y="923"/>
                  <a:pt x="2406" y="923"/>
                  <a:pt x="2406" y="923"/>
                </a:cubicBezTo>
                <a:cubicBezTo>
                  <a:pt x="2377" y="870"/>
                  <a:pt x="2389" y="791"/>
                  <a:pt x="2431" y="748"/>
                </a:cubicBezTo>
                <a:cubicBezTo>
                  <a:pt x="2536" y="644"/>
                  <a:pt x="2536" y="644"/>
                  <a:pt x="2536" y="644"/>
                </a:cubicBezTo>
                <a:cubicBezTo>
                  <a:pt x="2553" y="627"/>
                  <a:pt x="2564" y="603"/>
                  <a:pt x="2564" y="576"/>
                </a:cubicBezTo>
                <a:cubicBezTo>
                  <a:pt x="2564" y="549"/>
                  <a:pt x="2553" y="526"/>
                  <a:pt x="2536" y="508"/>
                </a:cubicBezTo>
                <a:cubicBezTo>
                  <a:pt x="2359" y="332"/>
                  <a:pt x="2359" y="332"/>
                  <a:pt x="2359" y="332"/>
                </a:cubicBezTo>
                <a:cubicBezTo>
                  <a:pt x="2342" y="315"/>
                  <a:pt x="2318" y="304"/>
                  <a:pt x="2291" y="304"/>
                </a:cubicBezTo>
                <a:cubicBezTo>
                  <a:pt x="2265" y="304"/>
                  <a:pt x="2241" y="315"/>
                  <a:pt x="2224" y="332"/>
                </a:cubicBezTo>
                <a:cubicBezTo>
                  <a:pt x="2119" y="436"/>
                  <a:pt x="2119" y="436"/>
                  <a:pt x="2119" y="436"/>
                </a:cubicBezTo>
                <a:cubicBezTo>
                  <a:pt x="2077" y="479"/>
                  <a:pt x="1998" y="491"/>
                  <a:pt x="1944" y="462"/>
                </a:cubicBezTo>
                <a:cubicBezTo>
                  <a:pt x="1760" y="386"/>
                  <a:pt x="1760" y="386"/>
                  <a:pt x="1760" y="386"/>
                </a:cubicBezTo>
                <a:cubicBezTo>
                  <a:pt x="1702" y="368"/>
                  <a:pt x="1654" y="303"/>
                  <a:pt x="1654" y="243"/>
                </a:cubicBezTo>
                <a:cubicBezTo>
                  <a:pt x="1654" y="96"/>
                  <a:pt x="1654" y="96"/>
                  <a:pt x="1654" y="96"/>
                </a:cubicBezTo>
                <a:cubicBezTo>
                  <a:pt x="1654" y="71"/>
                  <a:pt x="1645" y="47"/>
                  <a:pt x="1626" y="28"/>
                </a:cubicBezTo>
                <a:cubicBezTo>
                  <a:pt x="1607" y="9"/>
                  <a:pt x="1583" y="0"/>
                  <a:pt x="1558" y="0"/>
                </a:cubicBezTo>
                <a:cubicBezTo>
                  <a:pt x="1309" y="0"/>
                  <a:pt x="1309" y="0"/>
                  <a:pt x="1309" y="0"/>
                </a:cubicBezTo>
                <a:cubicBezTo>
                  <a:pt x="1285" y="0"/>
                  <a:pt x="1260" y="9"/>
                  <a:pt x="1241" y="28"/>
                </a:cubicBezTo>
                <a:cubicBezTo>
                  <a:pt x="1222" y="47"/>
                  <a:pt x="1213" y="71"/>
                  <a:pt x="1213" y="96"/>
                </a:cubicBezTo>
                <a:cubicBezTo>
                  <a:pt x="1213" y="243"/>
                  <a:pt x="1213" y="243"/>
                  <a:pt x="1213" y="243"/>
                </a:cubicBezTo>
                <a:cubicBezTo>
                  <a:pt x="1213" y="304"/>
                  <a:pt x="1166" y="368"/>
                  <a:pt x="1108" y="386"/>
                </a:cubicBezTo>
                <a:cubicBezTo>
                  <a:pt x="923" y="462"/>
                  <a:pt x="923" y="462"/>
                  <a:pt x="923" y="462"/>
                </a:cubicBezTo>
                <a:cubicBezTo>
                  <a:pt x="869" y="491"/>
                  <a:pt x="791" y="479"/>
                  <a:pt x="748" y="436"/>
                </a:cubicBezTo>
                <a:cubicBezTo>
                  <a:pt x="644" y="332"/>
                  <a:pt x="644" y="332"/>
                  <a:pt x="644" y="332"/>
                </a:cubicBezTo>
                <a:cubicBezTo>
                  <a:pt x="626" y="315"/>
                  <a:pt x="602" y="304"/>
                  <a:pt x="576" y="304"/>
                </a:cubicBezTo>
                <a:cubicBezTo>
                  <a:pt x="549" y="304"/>
                  <a:pt x="526" y="315"/>
                  <a:pt x="508" y="332"/>
                </a:cubicBezTo>
                <a:cubicBezTo>
                  <a:pt x="332" y="508"/>
                  <a:pt x="332" y="508"/>
                  <a:pt x="332" y="508"/>
                </a:cubicBezTo>
                <a:cubicBezTo>
                  <a:pt x="315" y="525"/>
                  <a:pt x="304" y="549"/>
                  <a:pt x="304" y="576"/>
                </a:cubicBezTo>
                <a:cubicBezTo>
                  <a:pt x="304" y="603"/>
                  <a:pt x="315" y="626"/>
                  <a:pt x="332" y="644"/>
                </a:cubicBezTo>
                <a:cubicBezTo>
                  <a:pt x="436" y="748"/>
                  <a:pt x="436" y="748"/>
                  <a:pt x="436" y="748"/>
                </a:cubicBezTo>
                <a:cubicBezTo>
                  <a:pt x="479" y="791"/>
                  <a:pt x="491" y="870"/>
                  <a:pt x="462" y="923"/>
                </a:cubicBezTo>
                <a:cubicBezTo>
                  <a:pt x="386" y="1108"/>
                  <a:pt x="386" y="1108"/>
                  <a:pt x="386" y="1108"/>
                </a:cubicBezTo>
                <a:cubicBezTo>
                  <a:pt x="368" y="1166"/>
                  <a:pt x="303" y="1213"/>
                  <a:pt x="243" y="1213"/>
                </a:cubicBezTo>
                <a:cubicBezTo>
                  <a:pt x="96" y="1213"/>
                  <a:pt x="96" y="1213"/>
                  <a:pt x="96" y="1213"/>
                </a:cubicBezTo>
                <a:cubicBezTo>
                  <a:pt x="71" y="1213"/>
                  <a:pt x="47" y="1222"/>
                  <a:pt x="28" y="1241"/>
                </a:cubicBezTo>
                <a:cubicBezTo>
                  <a:pt x="9" y="1260"/>
                  <a:pt x="0" y="1284"/>
                  <a:pt x="0" y="1309"/>
                </a:cubicBezTo>
                <a:cubicBezTo>
                  <a:pt x="0" y="1558"/>
                  <a:pt x="0" y="1558"/>
                  <a:pt x="0" y="1558"/>
                </a:cubicBezTo>
                <a:cubicBezTo>
                  <a:pt x="0" y="1583"/>
                  <a:pt x="9" y="1607"/>
                  <a:pt x="28" y="1626"/>
                </a:cubicBezTo>
                <a:cubicBezTo>
                  <a:pt x="47" y="1645"/>
                  <a:pt x="71" y="1654"/>
                  <a:pt x="96" y="1654"/>
                </a:cubicBezTo>
                <a:cubicBezTo>
                  <a:pt x="243" y="1654"/>
                  <a:pt x="243" y="1654"/>
                  <a:pt x="243" y="1654"/>
                </a:cubicBezTo>
                <a:cubicBezTo>
                  <a:pt x="304" y="1655"/>
                  <a:pt x="368" y="1702"/>
                  <a:pt x="385" y="1760"/>
                </a:cubicBezTo>
                <a:cubicBezTo>
                  <a:pt x="462" y="1944"/>
                  <a:pt x="462" y="1944"/>
                  <a:pt x="462" y="1944"/>
                </a:cubicBezTo>
                <a:cubicBezTo>
                  <a:pt x="490" y="1998"/>
                  <a:pt x="479" y="2077"/>
                  <a:pt x="436" y="2120"/>
                </a:cubicBezTo>
                <a:cubicBezTo>
                  <a:pt x="332" y="2224"/>
                  <a:pt x="332" y="2224"/>
                  <a:pt x="332" y="2224"/>
                </a:cubicBezTo>
                <a:cubicBezTo>
                  <a:pt x="314" y="2241"/>
                  <a:pt x="303" y="2265"/>
                  <a:pt x="303" y="2292"/>
                </a:cubicBezTo>
                <a:cubicBezTo>
                  <a:pt x="303" y="2318"/>
                  <a:pt x="314" y="2342"/>
                  <a:pt x="332" y="2359"/>
                </a:cubicBezTo>
                <a:cubicBezTo>
                  <a:pt x="508" y="2536"/>
                  <a:pt x="508" y="2536"/>
                  <a:pt x="508" y="2536"/>
                </a:cubicBezTo>
                <a:cubicBezTo>
                  <a:pt x="525" y="2553"/>
                  <a:pt x="549" y="2564"/>
                  <a:pt x="576" y="2564"/>
                </a:cubicBezTo>
                <a:cubicBezTo>
                  <a:pt x="602" y="2564"/>
                  <a:pt x="626" y="2553"/>
                  <a:pt x="644" y="2536"/>
                </a:cubicBezTo>
                <a:cubicBezTo>
                  <a:pt x="748" y="2432"/>
                  <a:pt x="748" y="2432"/>
                  <a:pt x="748" y="2432"/>
                </a:cubicBezTo>
                <a:cubicBezTo>
                  <a:pt x="791" y="2389"/>
                  <a:pt x="869" y="2377"/>
                  <a:pt x="923" y="2406"/>
                </a:cubicBezTo>
                <a:cubicBezTo>
                  <a:pt x="1108" y="2482"/>
                  <a:pt x="1108" y="2482"/>
                  <a:pt x="1108" y="2482"/>
                </a:cubicBezTo>
                <a:cubicBezTo>
                  <a:pt x="1166" y="2500"/>
                  <a:pt x="1213" y="2564"/>
                  <a:pt x="1213" y="2625"/>
                </a:cubicBezTo>
                <a:cubicBezTo>
                  <a:pt x="1213" y="2771"/>
                  <a:pt x="1213" y="2771"/>
                  <a:pt x="1213" y="2771"/>
                </a:cubicBezTo>
                <a:cubicBezTo>
                  <a:pt x="1213" y="2796"/>
                  <a:pt x="1222" y="2820"/>
                  <a:pt x="1241" y="2839"/>
                </a:cubicBezTo>
                <a:cubicBezTo>
                  <a:pt x="1260" y="2858"/>
                  <a:pt x="1284" y="2867"/>
                  <a:pt x="1309" y="2867"/>
                </a:cubicBezTo>
                <a:cubicBezTo>
                  <a:pt x="1558" y="2867"/>
                  <a:pt x="1558" y="2867"/>
                  <a:pt x="1558" y="2867"/>
                </a:cubicBezTo>
                <a:cubicBezTo>
                  <a:pt x="1583" y="2867"/>
                  <a:pt x="1607" y="2858"/>
                  <a:pt x="1626" y="2839"/>
                </a:cubicBezTo>
                <a:cubicBezTo>
                  <a:pt x="1645" y="2820"/>
                  <a:pt x="1654" y="2796"/>
                  <a:pt x="1654" y="2771"/>
                </a:cubicBezTo>
                <a:cubicBezTo>
                  <a:pt x="1654" y="2625"/>
                  <a:pt x="1654" y="2625"/>
                  <a:pt x="1654" y="2625"/>
                </a:cubicBezTo>
                <a:cubicBezTo>
                  <a:pt x="1654" y="2564"/>
                  <a:pt x="1702" y="2500"/>
                  <a:pt x="1760" y="2482"/>
                </a:cubicBezTo>
                <a:cubicBezTo>
                  <a:pt x="1945" y="2406"/>
                  <a:pt x="1945" y="2406"/>
                  <a:pt x="1945" y="2406"/>
                </a:cubicBezTo>
                <a:cubicBezTo>
                  <a:pt x="1998" y="2377"/>
                  <a:pt x="2077" y="2389"/>
                  <a:pt x="2120" y="2432"/>
                </a:cubicBezTo>
                <a:cubicBezTo>
                  <a:pt x="2223" y="2535"/>
                  <a:pt x="2223" y="2535"/>
                  <a:pt x="2223" y="2535"/>
                </a:cubicBezTo>
                <a:cubicBezTo>
                  <a:pt x="2241" y="2553"/>
                  <a:pt x="2264" y="2564"/>
                  <a:pt x="2291" y="2564"/>
                </a:cubicBezTo>
                <a:cubicBezTo>
                  <a:pt x="2318" y="2564"/>
                  <a:pt x="2342" y="2553"/>
                  <a:pt x="2359" y="2536"/>
                </a:cubicBezTo>
                <a:cubicBezTo>
                  <a:pt x="2536" y="2359"/>
                  <a:pt x="2536" y="2359"/>
                  <a:pt x="2536" y="2359"/>
                </a:cubicBezTo>
                <a:cubicBezTo>
                  <a:pt x="2553" y="2342"/>
                  <a:pt x="2564" y="2318"/>
                  <a:pt x="2564" y="2292"/>
                </a:cubicBezTo>
                <a:cubicBezTo>
                  <a:pt x="2564" y="2265"/>
                  <a:pt x="2553" y="2241"/>
                  <a:pt x="2536" y="2224"/>
                </a:cubicBezTo>
                <a:cubicBezTo>
                  <a:pt x="2431" y="2120"/>
                  <a:pt x="2431" y="2120"/>
                  <a:pt x="2431" y="2120"/>
                </a:cubicBezTo>
                <a:cubicBezTo>
                  <a:pt x="2389" y="2077"/>
                  <a:pt x="2377" y="1998"/>
                  <a:pt x="2406" y="1944"/>
                </a:cubicBezTo>
                <a:cubicBezTo>
                  <a:pt x="2482" y="1760"/>
                  <a:pt x="2482" y="1760"/>
                  <a:pt x="2482" y="1760"/>
                </a:cubicBezTo>
                <a:cubicBezTo>
                  <a:pt x="2500" y="1702"/>
                  <a:pt x="2564" y="1655"/>
                  <a:pt x="2625" y="1655"/>
                </a:cubicBezTo>
                <a:cubicBezTo>
                  <a:pt x="2771" y="1655"/>
                  <a:pt x="2771" y="1655"/>
                  <a:pt x="2771" y="1655"/>
                </a:cubicBezTo>
                <a:cubicBezTo>
                  <a:pt x="2796" y="1655"/>
                  <a:pt x="2820" y="1645"/>
                  <a:pt x="2839" y="1626"/>
                </a:cubicBezTo>
                <a:cubicBezTo>
                  <a:pt x="2858" y="1607"/>
                  <a:pt x="2867" y="1583"/>
                  <a:pt x="2867" y="1558"/>
                </a:cubicBezTo>
                <a:cubicBezTo>
                  <a:pt x="2867" y="1309"/>
                  <a:pt x="2867" y="1309"/>
                  <a:pt x="2867" y="1309"/>
                </a:cubicBezTo>
                <a:cubicBezTo>
                  <a:pt x="2867" y="1309"/>
                  <a:pt x="2867" y="1309"/>
                  <a:pt x="2867" y="1309"/>
                </a:cubicBezTo>
                <a:close/>
                <a:moveTo>
                  <a:pt x="1985" y="1433"/>
                </a:moveTo>
                <a:cubicBezTo>
                  <a:pt x="1985" y="1738"/>
                  <a:pt x="1738" y="1985"/>
                  <a:pt x="1434" y="1985"/>
                </a:cubicBezTo>
                <a:cubicBezTo>
                  <a:pt x="1129" y="1985"/>
                  <a:pt x="882" y="1738"/>
                  <a:pt x="882" y="1433"/>
                </a:cubicBezTo>
                <a:cubicBezTo>
                  <a:pt x="882" y="1129"/>
                  <a:pt x="1129" y="882"/>
                  <a:pt x="1434" y="882"/>
                </a:cubicBezTo>
                <a:cubicBezTo>
                  <a:pt x="1738" y="882"/>
                  <a:pt x="1985" y="1129"/>
                  <a:pt x="1985" y="1433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8656" y="5002418"/>
            <a:ext cx="281894" cy="281233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出自【趣你的PPT】(微信:qunideppt)：最优质的PPT资源库"/>
          <p:cNvSpPr/>
          <p:nvPr/>
        </p:nvSpPr>
        <p:spPr>
          <a:xfrm>
            <a:off x="3467100" y="1900780"/>
            <a:ext cx="75057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　　本模板来自微信公众号：趣你的</a:t>
            </a:r>
            <a:r>
              <a:rPr lang="en-US" altLang="zh-CN" sz="2400" dirty="0">
                <a:solidFill>
                  <a:schemeClr val="bg1"/>
                </a:solidFill>
              </a:rPr>
              <a:t>PPT</a:t>
            </a:r>
            <a:r>
              <a:rPr lang="zh-CN" altLang="en-US" sz="2400" dirty="0">
                <a:solidFill>
                  <a:schemeClr val="bg1"/>
                </a:solidFill>
              </a:rPr>
              <a:t>。一不小心，你就能学会</a:t>
            </a:r>
            <a:r>
              <a:rPr lang="en-US" altLang="zh-CN" sz="2400" dirty="0">
                <a:solidFill>
                  <a:schemeClr val="bg1"/>
                </a:solidFill>
              </a:rPr>
              <a:t>PPT</a:t>
            </a:r>
            <a:r>
              <a:rPr lang="zh-CN" altLang="en-US" sz="2400" dirty="0">
                <a:solidFill>
                  <a:schemeClr val="bg1"/>
                </a:solidFill>
              </a:rPr>
              <a:t>。建议您选择微软雅黑字体。任何形式的</a:t>
            </a:r>
            <a:r>
              <a:rPr lang="en-US" altLang="zh-CN" sz="2400" dirty="0">
                <a:solidFill>
                  <a:schemeClr val="bg1"/>
                </a:solidFill>
              </a:rPr>
              <a:t>PPT</a:t>
            </a:r>
            <a:r>
              <a:rPr lang="zh-CN" altLang="en-US" sz="2400" dirty="0">
                <a:solidFill>
                  <a:schemeClr val="bg1"/>
                </a:solidFill>
              </a:rPr>
              <a:t>模板转载与转播，请保留版权和二维码页面，一起做个善良的人。</a:t>
            </a:r>
          </a:p>
        </p:txBody>
      </p:sp>
      <p:sp>
        <p:nvSpPr>
          <p:cNvPr id="50" name="出自【趣你的PPT】(微信:qunideppt)：最优质的PPT资源库"/>
          <p:cNvSpPr/>
          <p:nvPr/>
        </p:nvSpPr>
        <p:spPr>
          <a:xfrm>
            <a:off x="3467100" y="4009798"/>
            <a:ext cx="75057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</a:rPr>
              <a:t>　　本模板来自微信公众号：趣你的</a:t>
            </a:r>
            <a:r>
              <a:rPr lang="en-US" altLang="zh-CN" sz="2400" dirty="0">
                <a:solidFill>
                  <a:schemeClr val="bg1"/>
                </a:solidFill>
              </a:rPr>
              <a:t>PPT</a:t>
            </a:r>
            <a:r>
              <a:rPr lang="zh-CN" altLang="en-US" sz="2400" dirty="0">
                <a:solidFill>
                  <a:schemeClr val="bg1"/>
                </a:solidFill>
              </a:rPr>
              <a:t>。一不小心，你就能学会</a:t>
            </a:r>
            <a:r>
              <a:rPr lang="en-US" altLang="zh-CN" sz="2400" dirty="0">
                <a:solidFill>
                  <a:schemeClr val="bg1"/>
                </a:solidFill>
              </a:rPr>
              <a:t>PPT</a:t>
            </a:r>
            <a:r>
              <a:rPr lang="zh-CN" altLang="en-US" sz="2400" dirty="0">
                <a:solidFill>
                  <a:schemeClr val="bg1"/>
                </a:solidFill>
              </a:rPr>
              <a:t>。建议您选择微软雅黑字体。任何形式的</a:t>
            </a:r>
            <a:r>
              <a:rPr lang="en-US" altLang="zh-CN" sz="2400" dirty="0">
                <a:solidFill>
                  <a:schemeClr val="bg1"/>
                </a:solidFill>
              </a:rPr>
              <a:t>PPT</a:t>
            </a:r>
            <a:r>
              <a:rPr lang="zh-CN" altLang="en-US" sz="2400" dirty="0">
                <a:solidFill>
                  <a:schemeClr val="bg1"/>
                </a:solidFill>
              </a:rPr>
              <a:t>模板转载与转播，请保留版权和二维码页面，一起做个善良的人。</a:t>
            </a: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.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20" name="Group 19出自【趣你的PPT】(微信:qunideppt)：最优质的PPT资源库"/>
          <p:cNvGrpSpPr/>
          <p:nvPr/>
        </p:nvGrpSpPr>
        <p:grpSpPr>
          <a:xfrm>
            <a:off x="325777" y="291736"/>
            <a:ext cx="1609044" cy="1609044"/>
            <a:chOff x="325777" y="291736"/>
            <a:chExt cx="1609044" cy="1609044"/>
          </a:xfrm>
        </p:grpSpPr>
        <p:pic>
          <p:nvPicPr>
            <p:cNvPr id="21" name="出自【趣你的PPT】(微信:qunideppt)：最优质的PPT资源库"/>
            <p:cNvPicPr>
              <a:picLocks noChangeAspect="1"/>
            </p:cNvPicPr>
            <p:nvPr/>
          </p:nvPicPr>
          <p:blipFill>
            <a:blip r:embed="rId2"/>
            <a:srcRect l="21437" r="23975" b="21761"/>
            <a:stretch>
              <a:fillRect/>
            </a:stretch>
          </p:blipFill>
          <p:spPr>
            <a:xfrm>
              <a:off x="446461" y="403227"/>
              <a:ext cx="1367676" cy="1367282"/>
            </a:xfrm>
            <a:custGeom>
              <a:avLst/>
              <a:gdLst>
                <a:gd name="connsiteX0" fmla="*/ 1860711 w 3764476"/>
                <a:gd name="connsiteY0" fmla="*/ 0 h 3763389"/>
                <a:gd name="connsiteX1" fmla="*/ 1903765 w 3764476"/>
                <a:gd name="connsiteY1" fmla="*/ 0 h 3763389"/>
                <a:gd name="connsiteX2" fmla="*/ 2074686 w 3764476"/>
                <a:gd name="connsiteY2" fmla="*/ 8631 h 3763389"/>
                <a:gd name="connsiteX3" fmla="*/ 3764476 w 3764476"/>
                <a:gd name="connsiteY3" fmla="*/ 1881151 h 3763389"/>
                <a:gd name="connsiteX4" fmla="*/ 1882238 w 3764476"/>
                <a:gd name="connsiteY4" fmla="*/ 3763389 h 3763389"/>
                <a:gd name="connsiteX5" fmla="*/ 0 w 3764476"/>
                <a:gd name="connsiteY5" fmla="*/ 1881151 h 3763389"/>
                <a:gd name="connsiteX6" fmla="*/ 1689790 w 3764476"/>
                <a:gd name="connsiteY6" fmla="*/ 8631 h 376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64476" h="3763389">
                  <a:moveTo>
                    <a:pt x="1860711" y="0"/>
                  </a:moveTo>
                  <a:lnTo>
                    <a:pt x="1903765" y="0"/>
                  </a:lnTo>
                  <a:lnTo>
                    <a:pt x="2074686" y="8631"/>
                  </a:lnTo>
                  <a:cubicBezTo>
                    <a:pt x="3023816" y="105020"/>
                    <a:pt x="3764476" y="906591"/>
                    <a:pt x="3764476" y="1881151"/>
                  </a:cubicBezTo>
                  <a:cubicBezTo>
                    <a:pt x="3764476" y="2920682"/>
                    <a:pt x="2921769" y="3763389"/>
                    <a:pt x="1882238" y="3763389"/>
                  </a:cubicBezTo>
                  <a:cubicBezTo>
                    <a:pt x="842707" y="3763389"/>
                    <a:pt x="0" y="2920682"/>
                    <a:pt x="0" y="1881151"/>
                  </a:cubicBezTo>
                  <a:cubicBezTo>
                    <a:pt x="0" y="906591"/>
                    <a:pt x="740661" y="105020"/>
                    <a:pt x="1689790" y="8631"/>
                  </a:cubicBezTo>
                  <a:close/>
                </a:path>
              </a:pathLst>
            </a:custGeom>
          </p:spPr>
        </p:pic>
        <p:sp>
          <p:nvSpPr>
            <p:cNvPr id="22" name="出自【趣你的PPT】(微信:qunideppt)：最优质的PPT资源库"/>
            <p:cNvSpPr/>
            <p:nvPr/>
          </p:nvSpPr>
          <p:spPr>
            <a:xfrm>
              <a:off x="325777" y="291736"/>
              <a:ext cx="1609044" cy="1609044"/>
            </a:xfrm>
            <a:prstGeom prst="ellipse">
              <a:avLst/>
            </a:prstGeom>
            <a:gradFill flip="none" rotWithShape="1">
              <a:gsLst>
                <a:gs pos="17000">
                  <a:srgbClr val="FFFFFF">
                    <a:alpha val="69000"/>
                  </a:srgbClr>
                </a:gs>
                <a:gs pos="65000">
                  <a:srgbClr val="FFFFFF">
                    <a:alpha val="0"/>
                  </a:srgbClr>
                </a:gs>
              </a:gsLst>
              <a:lin ang="8100000" scaled="1"/>
              <a:tileRect/>
            </a:gradFill>
            <a:ln w="25400">
              <a:solidFill>
                <a:schemeClr val="bg1"/>
              </a:solidFill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805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出自【趣你的PPT】(微信:qunideppt)：最优质的PPT资源库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8" y="-297"/>
            <a:ext cx="12193057" cy="6858594"/>
          </a:xfrm>
          <a:prstGeom prst="rect">
            <a:avLst/>
          </a:prstGeom>
        </p:spPr>
      </p:pic>
      <p:sp>
        <p:nvSpPr>
          <p:cNvPr id="4" name="出自【趣你的PPT】(微信:qunideppt)：最优质的PPT资源库"/>
          <p:cNvSpPr txBox="1"/>
          <p:nvPr/>
        </p:nvSpPr>
        <p:spPr>
          <a:xfrm>
            <a:off x="3860807" y="4572748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440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  <a:cs typeface="+mn-ea"/>
              </a:defRPr>
            </a:lvl1pPr>
          </a:lstStyle>
          <a:p>
            <a:r>
              <a:rPr lang="zh-CN" altLang="en-US" dirty="0">
                <a:sym typeface="Arial" panose="020B0604020202020204" pitchFamily="34" charset="0"/>
              </a:rPr>
              <a:t>杜拉拉</a:t>
            </a:r>
          </a:p>
        </p:txBody>
      </p:sp>
      <p:sp>
        <p:nvSpPr>
          <p:cNvPr id="11" name="出自【趣你的PPT】(微信:qunideppt)：最优质的PPT资源库"/>
          <p:cNvSpPr txBox="1"/>
          <p:nvPr/>
        </p:nvSpPr>
        <p:spPr>
          <a:xfrm>
            <a:off x="5988422" y="4612796"/>
            <a:ext cx="2603598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126 XXXX </a:t>
            </a:r>
            <a:r>
              <a:rPr lang="en-US" altLang="zh-CN" sz="2400" dirty="0" err="1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XXXX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出自【趣你的PPT】(微信:qunideppt)：最优质的PPT资源库"/>
          <p:cNvSpPr txBox="1"/>
          <p:nvPr/>
        </p:nvSpPr>
        <p:spPr>
          <a:xfrm>
            <a:off x="5944880" y="5002766"/>
            <a:ext cx="250581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Docer</a:t>
            </a:r>
            <a:r>
              <a:rPr lang="en-US" altLang="zh-CN" sz="24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@qq.com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10" name="出自【趣你的PPT】(微信:qunideppt)：最优质的PPT资源库"/>
          <p:cNvPicPr>
            <a:picLocks noChangeAspect="1"/>
          </p:cNvPicPr>
          <p:nvPr/>
        </p:nvPicPr>
        <p:blipFill>
          <a:blip r:embed="rId3"/>
          <a:srcRect l="21437" r="23975" b="21761"/>
          <a:stretch>
            <a:fillRect/>
          </a:stretch>
        </p:blipFill>
        <p:spPr>
          <a:xfrm>
            <a:off x="4835187" y="1743134"/>
            <a:ext cx="2521623" cy="2520895"/>
          </a:xfrm>
          <a:custGeom>
            <a:avLst/>
            <a:gdLst>
              <a:gd name="connsiteX0" fmla="*/ 1860711 w 3764476"/>
              <a:gd name="connsiteY0" fmla="*/ 0 h 3763389"/>
              <a:gd name="connsiteX1" fmla="*/ 1903765 w 3764476"/>
              <a:gd name="connsiteY1" fmla="*/ 0 h 3763389"/>
              <a:gd name="connsiteX2" fmla="*/ 2074686 w 3764476"/>
              <a:gd name="connsiteY2" fmla="*/ 8631 h 3763389"/>
              <a:gd name="connsiteX3" fmla="*/ 3764476 w 3764476"/>
              <a:gd name="connsiteY3" fmla="*/ 1881151 h 3763389"/>
              <a:gd name="connsiteX4" fmla="*/ 1882238 w 3764476"/>
              <a:gd name="connsiteY4" fmla="*/ 3763389 h 3763389"/>
              <a:gd name="connsiteX5" fmla="*/ 0 w 3764476"/>
              <a:gd name="connsiteY5" fmla="*/ 1881151 h 3763389"/>
              <a:gd name="connsiteX6" fmla="*/ 1689790 w 3764476"/>
              <a:gd name="connsiteY6" fmla="*/ 8631 h 3763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64476" h="3763389">
                <a:moveTo>
                  <a:pt x="1860711" y="0"/>
                </a:moveTo>
                <a:lnTo>
                  <a:pt x="1903765" y="0"/>
                </a:lnTo>
                <a:lnTo>
                  <a:pt x="2074686" y="8631"/>
                </a:lnTo>
                <a:cubicBezTo>
                  <a:pt x="3023816" y="105020"/>
                  <a:pt x="3764476" y="906591"/>
                  <a:pt x="3764476" y="1881151"/>
                </a:cubicBezTo>
                <a:cubicBezTo>
                  <a:pt x="3764476" y="2920682"/>
                  <a:pt x="2921769" y="3763389"/>
                  <a:pt x="1882238" y="3763389"/>
                </a:cubicBezTo>
                <a:cubicBezTo>
                  <a:pt x="842707" y="3763389"/>
                  <a:pt x="0" y="2920682"/>
                  <a:pt x="0" y="1881151"/>
                </a:cubicBezTo>
                <a:cubicBezTo>
                  <a:pt x="0" y="906591"/>
                  <a:pt x="740661" y="105020"/>
                  <a:pt x="1689790" y="8631"/>
                </a:cubicBezTo>
                <a:close/>
              </a:path>
            </a:pathLst>
          </a:custGeom>
        </p:spPr>
      </p:pic>
      <p:sp>
        <p:nvSpPr>
          <p:cNvPr id="12" name="出自【趣你的PPT】(微信:qunideppt)：最优质的PPT资源库"/>
          <p:cNvSpPr/>
          <p:nvPr/>
        </p:nvSpPr>
        <p:spPr>
          <a:xfrm>
            <a:off x="4671049" y="1586290"/>
            <a:ext cx="2827596" cy="2827596"/>
          </a:xfrm>
          <a:prstGeom prst="ellipse">
            <a:avLst/>
          </a:prstGeom>
          <a:gradFill flip="none" rotWithShape="1">
            <a:gsLst>
              <a:gs pos="17000">
                <a:srgbClr val="FFFFFF">
                  <a:alpha val="69000"/>
                </a:srgbClr>
              </a:gs>
              <a:gs pos="65000">
                <a:srgbClr val="FFFFFF">
                  <a:alpha val="0"/>
                </a:srgbClr>
              </a:gs>
            </a:gsLst>
            <a:lin ang="8100000" scaled="1"/>
            <a:tileRect/>
          </a:gradFill>
          <a:ln w="25400">
            <a:solidFill>
              <a:schemeClr val="bg1"/>
            </a:solidFill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176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005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738313" y="2336783"/>
            <a:ext cx="522287" cy="563584"/>
          </a:xfrm>
          <a:custGeom>
            <a:avLst/>
            <a:gdLst>
              <a:gd name="T0" fmla="*/ 1971 w 2946"/>
              <a:gd name="T1" fmla="*/ 1613 h 3177"/>
              <a:gd name="T2" fmla="*/ 2279 w 2946"/>
              <a:gd name="T3" fmla="*/ 910 h 3177"/>
              <a:gd name="T4" fmla="*/ 1436 w 2946"/>
              <a:gd name="T5" fmla="*/ 0 h 3177"/>
              <a:gd name="T6" fmla="*/ 593 w 2946"/>
              <a:gd name="T7" fmla="*/ 910 h 3177"/>
              <a:gd name="T8" fmla="*/ 842 w 2946"/>
              <a:gd name="T9" fmla="*/ 1555 h 3177"/>
              <a:gd name="T10" fmla="*/ 1971 w 2946"/>
              <a:gd name="T11" fmla="*/ 1613 h 3177"/>
              <a:gd name="T12" fmla="*/ 2536 w 2946"/>
              <a:gd name="T13" fmla="*/ 2242 h 3177"/>
              <a:gd name="T14" fmla="*/ 2078 w 2946"/>
              <a:gd name="T15" fmla="*/ 1825 h 3177"/>
              <a:gd name="T16" fmla="*/ 745 w 2946"/>
              <a:gd name="T17" fmla="*/ 1814 h 3177"/>
              <a:gd name="T18" fmla="*/ 61 w 2946"/>
              <a:gd name="T19" fmla="*/ 2720 h 3177"/>
              <a:gd name="T20" fmla="*/ 644 w 2946"/>
              <a:gd name="T21" fmla="*/ 3051 h 3177"/>
              <a:gd name="T22" fmla="*/ 2636 w 2946"/>
              <a:gd name="T23" fmla="*/ 2883 h 3177"/>
              <a:gd name="T24" fmla="*/ 2536 w 2946"/>
              <a:gd name="T25" fmla="*/ 2242 h 3177"/>
              <a:gd name="T26" fmla="*/ 2536 w 2946"/>
              <a:gd name="T27" fmla="*/ 2242 h 3177"/>
              <a:gd name="T28" fmla="*/ 2536 w 2946"/>
              <a:gd name="T29" fmla="*/ 2242 h 3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46" h="3177">
                <a:moveTo>
                  <a:pt x="1971" y="1613"/>
                </a:moveTo>
                <a:cubicBezTo>
                  <a:pt x="2159" y="1446"/>
                  <a:pt x="2279" y="1193"/>
                  <a:pt x="2279" y="910"/>
                </a:cubicBezTo>
                <a:cubicBezTo>
                  <a:pt x="2279" y="407"/>
                  <a:pt x="1902" y="0"/>
                  <a:pt x="1436" y="0"/>
                </a:cubicBezTo>
                <a:cubicBezTo>
                  <a:pt x="971" y="0"/>
                  <a:pt x="593" y="407"/>
                  <a:pt x="593" y="910"/>
                </a:cubicBezTo>
                <a:cubicBezTo>
                  <a:pt x="593" y="1162"/>
                  <a:pt x="689" y="1390"/>
                  <a:pt x="842" y="1555"/>
                </a:cubicBezTo>
                <a:cubicBezTo>
                  <a:pt x="861" y="1573"/>
                  <a:pt x="1398" y="2068"/>
                  <a:pt x="1971" y="1613"/>
                </a:cubicBezTo>
                <a:close/>
                <a:moveTo>
                  <a:pt x="2536" y="2242"/>
                </a:moveTo>
                <a:cubicBezTo>
                  <a:pt x="2078" y="1825"/>
                  <a:pt x="2078" y="1825"/>
                  <a:pt x="2078" y="1825"/>
                </a:cubicBezTo>
                <a:cubicBezTo>
                  <a:pt x="1906" y="1965"/>
                  <a:pt x="1419" y="2263"/>
                  <a:pt x="745" y="1814"/>
                </a:cubicBezTo>
                <a:cubicBezTo>
                  <a:pt x="542" y="1970"/>
                  <a:pt x="0" y="2418"/>
                  <a:pt x="61" y="2720"/>
                </a:cubicBezTo>
                <a:cubicBezTo>
                  <a:pt x="61" y="2720"/>
                  <a:pt x="71" y="3036"/>
                  <a:pt x="644" y="3051"/>
                </a:cubicBezTo>
                <a:cubicBezTo>
                  <a:pt x="644" y="3051"/>
                  <a:pt x="2352" y="3177"/>
                  <a:pt x="2636" y="2883"/>
                </a:cubicBezTo>
                <a:cubicBezTo>
                  <a:pt x="2636" y="2883"/>
                  <a:pt x="2946" y="2683"/>
                  <a:pt x="2536" y="2242"/>
                </a:cubicBezTo>
                <a:close/>
                <a:moveTo>
                  <a:pt x="2536" y="2242"/>
                </a:moveTo>
                <a:cubicBezTo>
                  <a:pt x="2536" y="2242"/>
                  <a:pt x="2536" y="2242"/>
                  <a:pt x="2536" y="2242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987307" y="2353548"/>
            <a:ext cx="531301" cy="530054"/>
          </a:xfrm>
          <a:custGeom>
            <a:avLst/>
            <a:gdLst>
              <a:gd name="T0" fmla="*/ 2866 w 2875"/>
              <a:gd name="T1" fmla="*/ 457 h 2867"/>
              <a:gd name="T2" fmla="*/ 2866 w 2875"/>
              <a:gd name="T3" fmla="*/ 410 h 2867"/>
              <a:gd name="T4" fmla="*/ 2348 w 2875"/>
              <a:gd name="T5" fmla="*/ 410 h 2867"/>
              <a:gd name="T6" fmla="*/ 2352 w 2875"/>
              <a:gd name="T7" fmla="*/ 0 h 2867"/>
              <a:gd name="T8" fmla="*/ 1439 w 2875"/>
              <a:gd name="T9" fmla="*/ 0 h 2867"/>
              <a:gd name="T10" fmla="*/ 1433 w 2875"/>
              <a:gd name="T11" fmla="*/ 0 h 2867"/>
              <a:gd name="T12" fmla="*/ 1426 w 2875"/>
              <a:gd name="T13" fmla="*/ 0 h 2867"/>
              <a:gd name="T14" fmla="*/ 512 w 2875"/>
              <a:gd name="T15" fmla="*/ 0 h 2867"/>
              <a:gd name="T16" fmla="*/ 515 w 2875"/>
              <a:gd name="T17" fmla="*/ 410 h 2867"/>
              <a:gd name="T18" fmla="*/ 1 w 2875"/>
              <a:gd name="T19" fmla="*/ 410 h 2867"/>
              <a:gd name="T20" fmla="*/ 0 w 2875"/>
              <a:gd name="T21" fmla="*/ 410 h 2867"/>
              <a:gd name="T22" fmla="*/ 0 w 2875"/>
              <a:gd name="T23" fmla="*/ 541 h 2867"/>
              <a:gd name="T24" fmla="*/ 0 w 2875"/>
              <a:gd name="T25" fmla="*/ 543 h 2867"/>
              <a:gd name="T26" fmla="*/ 0 w 2875"/>
              <a:gd name="T27" fmla="*/ 614 h 2867"/>
              <a:gd name="T28" fmla="*/ 1 w 2875"/>
              <a:gd name="T29" fmla="*/ 614 h 2867"/>
              <a:gd name="T30" fmla="*/ 144 w 2875"/>
              <a:gd name="T31" fmla="*/ 1233 h 2867"/>
              <a:gd name="T32" fmla="*/ 547 w 2875"/>
              <a:gd name="T33" fmla="*/ 1716 h 2867"/>
              <a:gd name="T34" fmla="*/ 1035 w 2875"/>
              <a:gd name="T35" fmla="*/ 1940 h 2867"/>
              <a:gd name="T36" fmla="*/ 1331 w 2875"/>
              <a:gd name="T37" fmla="*/ 2137 h 2867"/>
              <a:gd name="T38" fmla="*/ 1331 w 2875"/>
              <a:gd name="T39" fmla="*/ 2365 h 2867"/>
              <a:gd name="T40" fmla="*/ 699 w 2875"/>
              <a:gd name="T41" fmla="*/ 2662 h 2867"/>
              <a:gd name="T42" fmla="*/ 614 w 2875"/>
              <a:gd name="T43" fmla="*/ 2662 h 2867"/>
              <a:gd name="T44" fmla="*/ 614 w 2875"/>
              <a:gd name="T45" fmla="*/ 2867 h 2867"/>
              <a:gd name="T46" fmla="*/ 2253 w 2875"/>
              <a:gd name="T47" fmla="*/ 2867 h 2867"/>
              <a:gd name="T48" fmla="*/ 2253 w 2875"/>
              <a:gd name="T49" fmla="*/ 2662 h 2867"/>
              <a:gd name="T50" fmla="*/ 2168 w 2875"/>
              <a:gd name="T51" fmla="*/ 2662 h 2867"/>
              <a:gd name="T52" fmla="*/ 1536 w 2875"/>
              <a:gd name="T53" fmla="*/ 2347 h 2867"/>
              <a:gd name="T54" fmla="*/ 1536 w 2875"/>
              <a:gd name="T55" fmla="*/ 2137 h 2867"/>
              <a:gd name="T56" fmla="*/ 1830 w 2875"/>
              <a:gd name="T57" fmla="*/ 1941 h 2867"/>
              <a:gd name="T58" fmla="*/ 2320 w 2875"/>
              <a:gd name="T59" fmla="*/ 1716 h 2867"/>
              <a:gd name="T60" fmla="*/ 2723 w 2875"/>
              <a:gd name="T61" fmla="*/ 1233 h 2867"/>
              <a:gd name="T62" fmla="*/ 2866 w 2875"/>
              <a:gd name="T63" fmla="*/ 457 h 2867"/>
              <a:gd name="T64" fmla="*/ 328 w 2875"/>
              <a:gd name="T65" fmla="*/ 1144 h 2867"/>
              <a:gd name="T66" fmla="*/ 206 w 2875"/>
              <a:gd name="T67" fmla="*/ 614 h 2867"/>
              <a:gd name="T68" fmla="*/ 529 w 2875"/>
              <a:gd name="T69" fmla="*/ 614 h 2867"/>
              <a:gd name="T70" fmla="*/ 551 w 2875"/>
              <a:gd name="T71" fmla="*/ 781 h 2867"/>
              <a:gd name="T72" fmla="*/ 822 w 2875"/>
              <a:gd name="T73" fmla="*/ 1645 h 2867"/>
              <a:gd name="T74" fmla="*/ 328 w 2875"/>
              <a:gd name="T75" fmla="*/ 1144 h 2867"/>
              <a:gd name="T76" fmla="*/ 2539 w 2875"/>
              <a:gd name="T77" fmla="*/ 1144 h 2867"/>
              <a:gd name="T78" fmla="*/ 2042 w 2875"/>
              <a:gd name="T79" fmla="*/ 1647 h 2867"/>
              <a:gd name="T80" fmla="*/ 2313 w 2875"/>
              <a:gd name="T81" fmla="*/ 781 h 2867"/>
              <a:gd name="T82" fmla="*/ 2334 w 2875"/>
              <a:gd name="T83" fmla="*/ 614 h 2867"/>
              <a:gd name="T84" fmla="*/ 2661 w 2875"/>
              <a:gd name="T85" fmla="*/ 614 h 2867"/>
              <a:gd name="T86" fmla="*/ 2539 w 2875"/>
              <a:gd name="T87" fmla="*/ 1144 h 2867"/>
              <a:gd name="T88" fmla="*/ 2539 w 2875"/>
              <a:gd name="T89" fmla="*/ 1144 h 2867"/>
              <a:gd name="T90" fmla="*/ 2539 w 2875"/>
              <a:gd name="T91" fmla="*/ 1144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875" h="2867">
                <a:moveTo>
                  <a:pt x="2866" y="457"/>
                </a:moveTo>
                <a:cubicBezTo>
                  <a:pt x="2866" y="438"/>
                  <a:pt x="2866" y="423"/>
                  <a:pt x="2866" y="410"/>
                </a:cubicBezTo>
                <a:cubicBezTo>
                  <a:pt x="2348" y="410"/>
                  <a:pt x="2348" y="410"/>
                  <a:pt x="2348" y="410"/>
                </a:cubicBezTo>
                <a:cubicBezTo>
                  <a:pt x="2358" y="188"/>
                  <a:pt x="2352" y="0"/>
                  <a:pt x="2352" y="0"/>
                </a:cubicBezTo>
                <a:cubicBezTo>
                  <a:pt x="1439" y="0"/>
                  <a:pt x="1439" y="0"/>
                  <a:pt x="1439" y="0"/>
                </a:cubicBezTo>
                <a:cubicBezTo>
                  <a:pt x="1437" y="0"/>
                  <a:pt x="1435" y="0"/>
                  <a:pt x="1433" y="0"/>
                </a:cubicBezTo>
                <a:cubicBezTo>
                  <a:pt x="1431" y="0"/>
                  <a:pt x="1429" y="0"/>
                  <a:pt x="1426" y="0"/>
                </a:cubicBezTo>
                <a:cubicBezTo>
                  <a:pt x="512" y="0"/>
                  <a:pt x="512" y="0"/>
                  <a:pt x="512" y="0"/>
                </a:cubicBezTo>
                <a:cubicBezTo>
                  <a:pt x="512" y="0"/>
                  <a:pt x="505" y="188"/>
                  <a:pt x="515" y="410"/>
                </a:cubicBezTo>
                <a:cubicBezTo>
                  <a:pt x="1" y="410"/>
                  <a:pt x="1" y="410"/>
                  <a:pt x="1" y="410"/>
                </a:cubicBezTo>
                <a:cubicBezTo>
                  <a:pt x="0" y="410"/>
                  <a:pt x="0" y="410"/>
                  <a:pt x="0" y="410"/>
                </a:cubicBezTo>
                <a:cubicBezTo>
                  <a:pt x="0" y="541"/>
                  <a:pt x="0" y="541"/>
                  <a:pt x="0" y="541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614"/>
                  <a:pt x="0" y="614"/>
                  <a:pt x="0" y="614"/>
                </a:cubicBezTo>
                <a:cubicBezTo>
                  <a:pt x="1" y="614"/>
                  <a:pt x="1" y="614"/>
                  <a:pt x="1" y="614"/>
                </a:cubicBezTo>
                <a:cubicBezTo>
                  <a:pt x="6" y="781"/>
                  <a:pt x="33" y="1005"/>
                  <a:pt x="144" y="1233"/>
                </a:cubicBezTo>
                <a:cubicBezTo>
                  <a:pt x="238" y="1427"/>
                  <a:pt x="374" y="1590"/>
                  <a:pt x="547" y="1716"/>
                </a:cubicBezTo>
                <a:cubicBezTo>
                  <a:pt x="691" y="1820"/>
                  <a:pt x="855" y="1895"/>
                  <a:pt x="1035" y="1940"/>
                </a:cubicBezTo>
                <a:cubicBezTo>
                  <a:pt x="1139" y="2051"/>
                  <a:pt x="1242" y="2113"/>
                  <a:pt x="1331" y="2137"/>
                </a:cubicBezTo>
                <a:cubicBezTo>
                  <a:pt x="1331" y="2365"/>
                  <a:pt x="1331" y="2365"/>
                  <a:pt x="1331" y="2365"/>
                </a:cubicBezTo>
                <a:cubicBezTo>
                  <a:pt x="1318" y="2433"/>
                  <a:pt x="1241" y="2662"/>
                  <a:pt x="699" y="2662"/>
                </a:cubicBezTo>
                <a:cubicBezTo>
                  <a:pt x="614" y="2662"/>
                  <a:pt x="614" y="2662"/>
                  <a:pt x="614" y="2662"/>
                </a:cubicBezTo>
                <a:cubicBezTo>
                  <a:pt x="614" y="2867"/>
                  <a:pt x="614" y="2867"/>
                  <a:pt x="614" y="2867"/>
                </a:cubicBezTo>
                <a:cubicBezTo>
                  <a:pt x="2253" y="2867"/>
                  <a:pt x="2253" y="2867"/>
                  <a:pt x="2253" y="2867"/>
                </a:cubicBezTo>
                <a:cubicBezTo>
                  <a:pt x="2253" y="2662"/>
                  <a:pt x="2253" y="2662"/>
                  <a:pt x="2253" y="2662"/>
                </a:cubicBezTo>
                <a:cubicBezTo>
                  <a:pt x="2168" y="2662"/>
                  <a:pt x="2168" y="2662"/>
                  <a:pt x="2168" y="2662"/>
                </a:cubicBezTo>
                <a:cubicBezTo>
                  <a:pt x="1533" y="2662"/>
                  <a:pt x="1536" y="2347"/>
                  <a:pt x="1536" y="2347"/>
                </a:cubicBezTo>
                <a:cubicBezTo>
                  <a:pt x="1536" y="2137"/>
                  <a:pt x="1536" y="2137"/>
                  <a:pt x="1536" y="2137"/>
                </a:cubicBezTo>
                <a:cubicBezTo>
                  <a:pt x="1626" y="2113"/>
                  <a:pt x="1726" y="2052"/>
                  <a:pt x="1830" y="1941"/>
                </a:cubicBezTo>
                <a:cubicBezTo>
                  <a:pt x="2011" y="1896"/>
                  <a:pt x="2176" y="1821"/>
                  <a:pt x="2320" y="1716"/>
                </a:cubicBezTo>
                <a:cubicBezTo>
                  <a:pt x="2494" y="1590"/>
                  <a:pt x="2629" y="1427"/>
                  <a:pt x="2723" y="1233"/>
                </a:cubicBezTo>
                <a:cubicBezTo>
                  <a:pt x="2875" y="921"/>
                  <a:pt x="2869" y="619"/>
                  <a:pt x="2866" y="457"/>
                </a:cubicBezTo>
                <a:close/>
                <a:moveTo>
                  <a:pt x="328" y="1144"/>
                </a:moveTo>
                <a:cubicBezTo>
                  <a:pt x="236" y="953"/>
                  <a:pt x="211" y="762"/>
                  <a:pt x="206" y="614"/>
                </a:cubicBezTo>
                <a:cubicBezTo>
                  <a:pt x="529" y="614"/>
                  <a:pt x="529" y="614"/>
                  <a:pt x="529" y="614"/>
                </a:cubicBezTo>
                <a:cubicBezTo>
                  <a:pt x="535" y="671"/>
                  <a:pt x="542" y="728"/>
                  <a:pt x="551" y="781"/>
                </a:cubicBezTo>
                <a:cubicBezTo>
                  <a:pt x="605" y="1105"/>
                  <a:pt x="680" y="1392"/>
                  <a:pt x="822" y="1645"/>
                </a:cubicBezTo>
                <a:cubicBezTo>
                  <a:pt x="605" y="1535"/>
                  <a:pt x="435" y="1364"/>
                  <a:pt x="328" y="1144"/>
                </a:cubicBezTo>
                <a:close/>
                <a:moveTo>
                  <a:pt x="2539" y="1144"/>
                </a:moveTo>
                <a:cubicBezTo>
                  <a:pt x="2432" y="1365"/>
                  <a:pt x="2260" y="1537"/>
                  <a:pt x="2042" y="1647"/>
                </a:cubicBezTo>
                <a:cubicBezTo>
                  <a:pt x="2184" y="1393"/>
                  <a:pt x="2258" y="1106"/>
                  <a:pt x="2313" y="781"/>
                </a:cubicBezTo>
                <a:cubicBezTo>
                  <a:pt x="2322" y="728"/>
                  <a:pt x="2329" y="671"/>
                  <a:pt x="2334" y="614"/>
                </a:cubicBezTo>
                <a:cubicBezTo>
                  <a:pt x="2661" y="614"/>
                  <a:pt x="2661" y="614"/>
                  <a:pt x="2661" y="614"/>
                </a:cubicBezTo>
                <a:cubicBezTo>
                  <a:pt x="2656" y="762"/>
                  <a:pt x="2632" y="953"/>
                  <a:pt x="2539" y="1144"/>
                </a:cubicBezTo>
                <a:close/>
                <a:moveTo>
                  <a:pt x="2539" y="1144"/>
                </a:moveTo>
                <a:cubicBezTo>
                  <a:pt x="2539" y="1144"/>
                  <a:pt x="2539" y="1144"/>
                  <a:pt x="2539" y="1144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639337" y="2371800"/>
            <a:ext cx="510266" cy="493551"/>
          </a:xfrm>
          <a:custGeom>
            <a:avLst/>
            <a:gdLst>
              <a:gd name="T0" fmla="*/ 1446 w 2945"/>
              <a:gd name="T1" fmla="*/ 2846 h 2847"/>
              <a:gd name="T2" fmla="*/ 317 w 2945"/>
              <a:gd name="T3" fmla="*/ 2846 h 2847"/>
              <a:gd name="T4" fmla="*/ 23 w 2945"/>
              <a:gd name="T5" fmla="*/ 2559 h 2847"/>
              <a:gd name="T6" fmla="*/ 20 w 2945"/>
              <a:gd name="T7" fmla="*/ 1440 h 2847"/>
              <a:gd name="T8" fmla="*/ 146 w 2945"/>
              <a:gd name="T9" fmla="*/ 1311 h 2847"/>
              <a:gd name="T10" fmla="*/ 522 w 2945"/>
              <a:gd name="T11" fmla="*/ 1311 h 2847"/>
              <a:gd name="T12" fmla="*/ 625 w 2945"/>
              <a:gd name="T13" fmla="*/ 1398 h 2847"/>
              <a:gd name="T14" fmla="*/ 786 w 2945"/>
              <a:gd name="T15" fmla="*/ 1518 h 2847"/>
              <a:gd name="T16" fmla="*/ 962 w 2945"/>
              <a:gd name="T17" fmla="*/ 1399 h 2847"/>
              <a:gd name="T18" fmla="*/ 1063 w 2945"/>
              <a:gd name="T19" fmla="*/ 1312 h 2847"/>
              <a:gd name="T20" fmla="*/ 1836 w 2945"/>
              <a:gd name="T21" fmla="*/ 1312 h 2847"/>
              <a:gd name="T22" fmla="*/ 1929 w 2945"/>
              <a:gd name="T23" fmla="*/ 1393 h 2847"/>
              <a:gd name="T24" fmla="*/ 2099 w 2945"/>
              <a:gd name="T25" fmla="*/ 1518 h 2847"/>
              <a:gd name="T26" fmla="*/ 2263 w 2945"/>
              <a:gd name="T27" fmla="*/ 1390 h 2847"/>
              <a:gd name="T28" fmla="*/ 2352 w 2945"/>
              <a:gd name="T29" fmla="*/ 1312 h 2847"/>
              <a:gd name="T30" fmla="*/ 2780 w 2945"/>
              <a:gd name="T31" fmla="*/ 1312 h 2847"/>
              <a:gd name="T32" fmla="*/ 2870 w 2945"/>
              <a:gd name="T33" fmla="*/ 1410 h 2847"/>
              <a:gd name="T34" fmla="*/ 2868 w 2945"/>
              <a:gd name="T35" fmla="*/ 2612 h 2847"/>
              <a:gd name="T36" fmla="*/ 2616 w 2945"/>
              <a:gd name="T37" fmla="*/ 2845 h 2847"/>
              <a:gd name="T38" fmla="*/ 1446 w 2945"/>
              <a:gd name="T39" fmla="*/ 2846 h 2847"/>
              <a:gd name="T40" fmla="*/ 1919 w 2945"/>
              <a:gd name="T41" fmla="*/ 1110 h 2847"/>
              <a:gd name="T42" fmla="*/ 980 w 2945"/>
              <a:gd name="T43" fmla="*/ 1110 h 2847"/>
              <a:gd name="T44" fmla="*/ 748 w 2945"/>
              <a:gd name="T45" fmla="*/ 908 h 2847"/>
              <a:gd name="T46" fmla="*/ 626 w 2945"/>
              <a:gd name="T47" fmla="*/ 1028 h 2847"/>
              <a:gd name="T48" fmla="*/ 519 w 2945"/>
              <a:gd name="T49" fmla="*/ 1119 h 2847"/>
              <a:gd name="T50" fmla="*/ 112 w 2945"/>
              <a:gd name="T51" fmla="*/ 1118 h 2847"/>
              <a:gd name="T52" fmla="*/ 22 w 2945"/>
              <a:gd name="T53" fmla="*/ 1032 h 2847"/>
              <a:gd name="T54" fmla="*/ 85 w 2945"/>
              <a:gd name="T55" fmla="*/ 758 h 2847"/>
              <a:gd name="T56" fmla="*/ 267 w 2945"/>
              <a:gd name="T57" fmla="*/ 679 h 2847"/>
              <a:gd name="T58" fmla="*/ 2617 w 2945"/>
              <a:gd name="T59" fmla="*/ 676 h 2847"/>
              <a:gd name="T60" fmla="*/ 2863 w 2945"/>
              <a:gd name="T61" fmla="*/ 1077 h 2847"/>
              <a:gd name="T62" fmla="*/ 2798 w 2945"/>
              <a:gd name="T63" fmla="*/ 1115 h 2847"/>
              <a:gd name="T64" fmla="*/ 2339 w 2945"/>
              <a:gd name="T65" fmla="*/ 1114 h 2847"/>
              <a:gd name="T66" fmla="*/ 2267 w 2945"/>
              <a:gd name="T67" fmla="*/ 1048 h 2847"/>
              <a:gd name="T68" fmla="*/ 2077 w 2945"/>
              <a:gd name="T69" fmla="*/ 906 h 2847"/>
              <a:gd name="T70" fmla="*/ 1926 w 2945"/>
              <a:gd name="T71" fmla="*/ 1069 h 2847"/>
              <a:gd name="T72" fmla="*/ 1919 w 2945"/>
              <a:gd name="T73" fmla="*/ 1110 h 2847"/>
              <a:gd name="T74" fmla="*/ 1442 w 2945"/>
              <a:gd name="T75" fmla="*/ 0 h 2847"/>
              <a:gd name="T76" fmla="*/ 2122 w 2945"/>
              <a:gd name="T77" fmla="*/ 478 h 2847"/>
              <a:gd name="T78" fmla="*/ 2094 w 2945"/>
              <a:gd name="T79" fmla="*/ 596 h 2847"/>
              <a:gd name="T80" fmla="*/ 1954 w 2945"/>
              <a:gd name="T81" fmla="*/ 541 h 2847"/>
              <a:gd name="T82" fmla="*/ 1893 w 2945"/>
              <a:gd name="T83" fmla="*/ 434 h 2847"/>
              <a:gd name="T84" fmla="*/ 980 w 2945"/>
              <a:gd name="T85" fmla="*/ 468 h 2847"/>
              <a:gd name="T86" fmla="*/ 937 w 2945"/>
              <a:gd name="T87" fmla="*/ 550 h 2847"/>
              <a:gd name="T88" fmla="*/ 785 w 2945"/>
              <a:gd name="T89" fmla="*/ 586 h 2847"/>
              <a:gd name="T90" fmla="*/ 775 w 2945"/>
              <a:gd name="T91" fmla="*/ 477 h 2847"/>
              <a:gd name="T92" fmla="*/ 1442 w 2945"/>
              <a:gd name="T93" fmla="*/ 0 h 2847"/>
              <a:gd name="T94" fmla="*/ 711 w 2945"/>
              <a:gd name="T95" fmla="*/ 1228 h 2847"/>
              <a:gd name="T96" fmla="*/ 789 w 2945"/>
              <a:gd name="T97" fmla="*/ 1043 h 2847"/>
              <a:gd name="T98" fmla="*/ 878 w 2945"/>
              <a:gd name="T99" fmla="*/ 1220 h 2847"/>
              <a:gd name="T100" fmla="*/ 794 w 2945"/>
              <a:gd name="T101" fmla="*/ 1399 h 2847"/>
              <a:gd name="T102" fmla="*/ 711 w 2945"/>
              <a:gd name="T103" fmla="*/ 1228 h 2847"/>
              <a:gd name="T104" fmla="*/ 2177 w 2945"/>
              <a:gd name="T105" fmla="*/ 1259 h 2847"/>
              <a:gd name="T106" fmla="*/ 2099 w 2945"/>
              <a:gd name="T107" fmla="*/ 1400 h 2847"/>
              <a:gd name="T108" fmla="*/ 2013 w 2945"/>
              <a:gd name="T109" fmla="*/ 1231 h 2847"/>
              <a:gd name="T110" fmla="*/ 2022 w 2945"/>
              <a:gd name="T111" fmla="*/ 1118 h 2847"/>
              <a:gd name="T112" fmla="*/ 2103 w 2945"/>
              <a:gd name="T113" fmla="*/ 1036 h 2847"/>
              <a:gd name="T114" fmla="*/ 2174 w 2945"/>
              <a:gd name="T115" fmla="*/ 1127 h 2847"/>
              <a:gd name="T116" fmla="*/ 2177 w 2945"/>
              <a:gd name="T117" fmla="*/ 1259 h 2847"/>
              <a:gd name="T118" fmla="*/ 2177 w 2945"/>
              <a:gd name="T119" fmla="*/ 1259 h 2847"/>
              <a:gd name="T120" fmla="*/ 2177 w 2945"/>
              <a:gd name="T121" fmla="*/ 1259 h 28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45" h="2847">
                <a:moveTo>
                  <a:pt x="1446" y="2846"/>
                </a:moveTo>
                <a:cubicBezTo>
                  <a:pt x="1069" y="2846"/>
                  <a:pt x="693" y="2846"/>
                  <a:pt x="317" y="2846"/>
                </a:cubicBezTo>
                <a:cubicBezTo>
                  <a:pt x="104" y="2846"/>
                  <a:pt x="23" y="2767"/>
                  <a:pt x="23" y="2559"/>
                </a:cubicBezTo>
                <a:cubicBezTo>
                  <a:pt x="22" y="2186"/>
                  <a:pt x="25" y="1813"/>
                  <a:pt x="20" y="1440"/>
                </a:cubicBezTo>
                <a:cubicBezTo>
                  <a:pt x="19" y="1345"/>
                  <a:pt x="51" y="1307"/>
                  <a:pt x="146" y="1311"/>
                </a:cubicBezTo>
                <a:cubicBezTo>
                  <a:pt x="271" y="1315"/>
                  <a:pt x="397" y="1313"/>
                  <a:pt x="522" y="1311"/>
                </a:cubicBezTo>
                <a:cubicBezTo>
                  <a:pt x="584" y="1310"/>
                  <a:pt x="620" y="1330"/>
                  <a:pt x="625" y="1398"/>
                </a:cubicBezTo>
                <a:cubicBezTo>
                  <a:pt x="631" y="1499"/>
                  <a:pt x="701" y="1517"/>
                  <a:pt x="786" y="1518"/>
                </a:cubicBezTo>
                <a:cubicBezTo>
                  <a:pt x="875" y="1519"/>
                  <a:pt x="953" y="1503"/>
                  <a:pt x="962" y="1399"/>
                </a:cubicBezTo>
                <a:cubicBezTo>
                  <a:pt x="968" y="1328"/>
                  <a:pt x="1004" y="1312"/>
                  <a:pt x="1063" y="1312"/>
                </a:cubicBezTo>
                <a:cubicBezTo>
                  <a:pt x="1321" y="1312"/>
                  <a:pt x="1579" y="1312"/>
                  <a:pt x="1836" y="1312"/>
                </a:cubicBezTo>
                <a:cubicBezTo>
                  <a:pt x="1893" y="1312"/>
                  <a:pt x="1925" y="1327"/>
                  <a:pt x="1929" y="1393"/>
                </a:cubicBezTo>
                <a:cubicBezTo>
                  <a:pt x="1935" y="1496"/>
                  <a:pt x="2007" y="1520"/>
                  <a:pt x="2099" y="1518"/>
                </a:cubicBezTo>
                <a:cubicBezTo>
                  <a:pt x="2189" y="1517"/>
                  <a:pt x="2261" y="1498"/>
                  <a:pt x="2263" y="1390"/>
                </a:cubicBezTo>
                <a:cubicBezTo>
                  <a:pt x="2265" y="1330"/>
                  <a:pt x="2301" y="1313"/>
                  <a:pt x="2352" y="1312"/>
                </a:cubicBezTo>
                <a:cubicBezTo>
                  <a:pt x="2495" y="1312"/>
                  <a:pt x="2638" y="1313"/>
                  <a:pt x="2780" y="1312"/>
                </a:cubicBezTo>
                <a:cubicBezTo>
                  <a:pt x="2847" y="1312"/>
                  <a:pt x="2870" y="1345"/>
                  <a:pt x="2870" y="1410"/>
                </a:cubicBezTo>
                <a:cubicBezTo>
                  <a:pt x="2868" y="1811"/>
                  <a:pt x="2871" y="2211"/>
                  <a:pt x="2868" y="2612"/>
                </a:cubicBezTo>
                <a:cubicBezTo>
                  <a:pt x="2867" y="2758"/>
                  <a:pt x="2770" y="2845"/>
                  <a:pt x="2616" y="2845"/>
                </a:cubicBezTo>
                <a:cubicBezTo>
                  <a:pt x="2226" y="2847"/>
                  <a:pt x="1836" y="2846"/>
                  <a:pt x="1446" y="2846"/>
                </a:cubicBezTo>
                <a:close/>
                <a:moveTo>
                  <a:pt x="1919" y="1110"/>
                </a:moveTo>
                <a:cubicBezTo>
                  <a:pt x="980" y="1110"/>
                  <a:pt x="980" y="1110"/>
                  <a:pt x="980" y="1110"/>
                </a:cubicBezTo>
                <a:cubicBezTo>
                  <a:pt x="943" y="935"/>
                  <a:pt x="886" y="886"/>
                  <a:pt x="748" y="908"/>
                </a:cubicBezTo>
                <a:cubicBezTo>
                  <a:pt x="680" y="920"/>
                  <a:pt x="628" y="953"/>
                  <a:pt x="626" y="1028"/>
                </a:cubicBezTo>
                <a:cubicBezTo>
                  <a:pt x="624" y="1103"/>
                  <a:pt x="587" y="1121"/>
                  <a:pt x="519" y="1119"/>
                </a:cubicBezTo>
                <a:cubicBezTo>
                  <a:pt x="384" y="1115"/>
                  <a:pt x="248" y="1117"/>
                  <a:pt x="112" y="1118"/>
                </a:cubicBezTo>
                <a:cubicBezTo>
                  <a:pt x="53" y="1118"/>
                  <a:pt x="21" y="1096"/>
                  <a:pt x="22" y="1032"/>
                </a:cubicBezTo>
                <a:cubicBezTo>
                  <a:pt x="25" y="936"/>
                  <a:pt x="0" y="828"/>
                  <a:pt x="85" y="758"/>
                </a:cubicBezTo>
                <a:cubicBezTo>
                  <a:pt x="134" y="717"/>
                  <a:pt x="206" y="679"/>
                  <a:pt x="267" y="679"/>
                </a:cubicBezTo>
                <a:cubicBezTo>
                  <a:pt x="1051" y="674"/>
                  <a:pt x="1834" y="674"/>
                  <a:pt x="2617" y="676"/>
                </a:cubicBezTo>
                <a:cubicBezTo>
                  <a:pt x="2814" y="677"/>
                  <a:pt x="2945" y="892"/>
                  <a:pt x="2863" y="1077"/>
                </a:cubicBezTo>
                <a:cubicBezTo>
                  <a:pt x="2854" y="1096"/>
                  <a:pt x="2821" y="1115"/>
                  <a:pt x="2798" y="1115"/>
                </a:cubicBezTo>
                <a:cubicBezTo>
                  <a:pt x="2645" y="1119"/>
                  <a:pt x="2492" y="1120"/>
                  <a:pt x="2339" y="1114"/>
                </a:cubicBezTo>
                <a:cubicBezTo>
                  <a:pt x="2314" y="1113"/>
                  <a:pt x="2276" y="1076"/>
                  <a:pt x="2267" y="1048"/>
                </a:cubicBezTo>
                <a:cubicBezTo>
                  <a:pt x="2233" y="934"/>
                  <a:pt x="2191" y="899"/>
                  <a:pt x="2077" y="906"/>
                </a:cubicBezTo>
                <a:cubicBezTo>
                  <a:pt x="1975" y="913"/>
                  <a:pt x="1927" y="968"/>
                  <a:pt x="1926" y="1069"/>
                </a:cubicBezTo>
                <a:cubicBezTo>
                  <a:pt x="1926" y="1079"/>
                  <a:pt x="1922" y="1089"/>
                  <a:pt x="1919" y="1110"/>
                </a:cubicBezTo>
                <a:close/>
                <a:moveTo>
                  <a:pt x="1442" y="0"/>
                </a:moveTo>
                <a:cubicBezTo>
                  <a:pt x="1751" y="0"/>
                  <a:pt x="2032" y="198"/>
                  <a:pt x="2122" y="478"/>
                </a:cubicBezTo>
                <a:cubicBezTo>
                  <a:pt x="2137" y="524"/>
                  <a:pt x="2165" y="585"/>
                  <a:pt x="2094" y="596"/>
                </a:cubicBezTo>
                <a:cubicBezTo>
                  <a:pt x="2050" y="602"/>
                  <a:pt x="1993" y="571"/>
                  <a:pt x="1954" y="541"/>
                </a:cubicBezTo>
                <a:cubicBezTo>
                  <a:pt x="1924" y="518"/>
                  <a:pt x="1916" y="469"/>
                  <a:pt x="1893" y="434"/>
                </a:cubicBezTo>
                <a:cubicBezTo>
                  <a:pt x="1670" y="89"/>
                  <a:pt x="1177" y="108"/>
                  <a:pt x="980" y="468"/>
                </a:cubicBezTo>
                <a:cubicBezTo>
                  <a:pt x="965" y="496"/>
                  <a:pt x="959" y="540"/>
                  <a:pt x="937" y="550"/>
                </a:cubicBezTo>
                <a:cubicBezTo>
                  <a:pt x="891" y="571"/>
                  <a:pt x="837" y="575"/>
                  <a:pt x="785" y="586"/>
                </a:cubicBezTo>
                <a:cubicBezTo>
                  <a:pt x="781" y="549"/>
                  <a:pt x="764" y="509"/>
                  <a:pt x="775" y="477"/>
                </a:cubicBezTo>
                <a:cubicBezTo>
                  <a:pt x="865" y="197"/>
                  <a:pt x="1143" y="0"/>
                  <a:pt x="1442" y="0"/>
                </a:cubicBezTo>
                <a:close/>
                <a:moveTo>
                  <a:pt x="711" y="1228"/>
                </a:moveTo>
                <a:cubicBezTo>
                  <a:pt x="718" y="1150"/>
                  <a:pt x="693" y="1045"/>
                  <a:pt x="789" y="1043"/>
                </a:cubicBezTo>
                <a:cubicBezTo>
                  <a:pt x="891" y="1040"/>
                  <a:pt x="880" y="1145"/>
                  <a:pt x="878" y="1220"/>
                </a:cubicBezTo>
                <a:cubicBezTo>
                  <a:pt x="877" y="1292"/>
                  <a:pt x="900" y="1399"/>
                  <a:pt x="794" y="1399"/>
                </a:cubicBezTo>
                <a:cubicBezTo>
                  <a:pt x="683" y="1399"/>
                  <a:pt x="725" y="1288"/>
                  <a:pt x="711" y="1228"/>
                </a:cubicBezTo>
                <a:close/>
                <a:moveTo>
                  <a:pt x="2177" y="1259"/>
                </a:moveTo>
                <a:cubicBezTo>
                  <a:pt x="2171" y="1296"/>
                  <a:pt x="2205" y="1400"/>
                  <a:pt x="2099" y="1400"/>
                </a:cubicBezTo>
                <a:cubicBezTo>
                  <a:pt x="1999" y="1401"/>
                  <a:pt x="2016" y="1301"/>
                  <a:pt x="2013" y="1231"/>
                </a:cubicBezTo>
                <a:cubicBezTo>
                  <a:pt x="2012" y="1193"/>
                  <a:pt x="2007" y="1150"/>
                  <a:pt x="2022" y="1118"/>
                </a:cubicBezTo>
                <a:cubicBezTo>
                  <a:pt x="2038" y="1086"/>
                  <a:pt x="2075" y="1063"/>
                  <a:pt x="2103" y="1036"/>
                </a:cubicBezTo>
                <a:cubicBezTo>
                  <a:pt x="2128" y="1066"/>
                  <a:pt x="2160" y="1093"/>
                  <a:pt x="2174" y="1127"/>
                </a:cubicBezTo>
                <a:cubicBezTo>
                  <a:pt x="2186" y="1157"/>
                  <a:pt x="2177" y="1195"/>
                  <a:pt x="2177" y="1259"/>
                </a:cubicBezTo>
                <a:close/>
                <a:moveTo>
                  <a:pt x="2177" y="1259"/>
                </a:moveTo>
                <a:cubicBezTo>
                  <a:pt x="2177" y="1259"/>
                  <a:pt x="2177" y="1259"/>
                  <a:pt x="2177" y="1259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098304" y="2333703"/>
            <a:ext cx="580798" cy="569744"/>
          </a:xfrm>
          <a:custGeom>
            <a:avLst/>
            <a:gdLst>
              <a:gd name="T0" fmla="*/ 2276 w 2309"/>
              <a:gd name="T1" fmla="*/ 1890 h 2264"/>
              <a:gd name="T2" fmla="*/ 1581 w 2309"/>
              <a:gd name="T3" fmla="*/ 1184 h 2264"/>
              <a:gd name="T4" fmla="*/ 1463 w 2309"/>
              <a:gd name="T5" fmla="*/ 1184 h 2264"/>
              <a:gd name="T6" fmla="*/ 1412 w 2309"/>
              <a:gd name="T7" fmla="*/ 1230 h 2264"/>
              <a:gd name="T8" fmla="*/ 1293 w 2309"/>
              <a:gd name="T9" fmla="*/ 1109 h 2264"/>
              <a:gd name="T10" fmla="*/ 1494 w 2309"/>
              <a:gd name="T11" fmla="*/ 903 h 2264"/>
              <a:gd name="T12" fmla="*/ 2009 w 2309"/>
              <a:gd name="T13" fmla="*/ 791 h 2264"/>
              <a:gd name="T14" fmla="*/ 2110 w 2309"/>
              <a:gd name="T15" fmla="*/ 267 h 2264"/>
              <a:gd name="T16" fmla="*/ 1824 w 2309"/>
              <a:gd name="T17" fmla="*/ 549 h 2264"/>
              <a:gd name="T18" fmla="*/ 1719 w 2309"/>
              <a:gd name="T19" fmla="*/ 549 h 2264"/>
              <a:gd name="T20" fmla="*/ 1597 w 2309"/>
              <a:gd name="T21" fmla="*/ 427 h 2264"/>
              <a:gd name="T22" fmla="*/ 1597 w 2309"/>
              <a:gd name="T23" fmla="*/ 322 h 2264"/>
              <a:gd name="T24" fmla="*/ 1871 w 2309"/>
              <a:gd name="T25" fmla="*/ 50 h 2264"/>
              <a:gd name="T26" fmla="*/ 1394 w 2309"/>
              <a:gd name="T27" fmla="*/ 176 h 2264"/>
              <a:gd name="T28" fmla="*/ 1286 w 2309"/>
              <a:gd name="T29" fmla="*/ 699 h 2264"/>
              <a:gd name="T30" fmla="*/ 1093 w 2309"/>
              <a:gd name="T31" fmla="*/ 914 h 2264"/>
              <a:gd name="T32" fmla="*/ 1080 w 2309"/>
              <a:gd name="T33" fmla="*/ 914 h 2264"/>
              <a:gd name="T34" fmla="*/ 453 w 2309"/>
              <a:gd name="T35" fmla="*/ 282 h 2264"/>
              <a:gd name="T36" fmla="*/ 433 w 2309"/>
              <a:gd name="T37" fmla="*/ 152 h 2264"/>
              <a:gd name="T38" fmla="*/ 331 w 2309"/>
              <a:gd name="T39" fmla="*/ 55 h 2264"/>
              <a:gd name="T40" fmla="*/ 139 w 2309"/>
              <a:gd name="T41" fmla="*/ 247 h 2264"/>
              <a:gd name="T42" fmla="*/ 241 w 2309"/>
              <a:gd name="T43" fmla="*/ 344 h 2264"/>
              <a:gd name="T44" fmla="*/ 374 w 2309"/>
              <a:gd name="T45" fmla="*/ 364 h 2264"/>
              <a:gd name="T46" fmla="*/ 986 w 2309"/>
              <a:gd name="T47" fmla="*/ 984 h 2264"/>
              <a:gd name="T48" fmla="*/ 998 w 2309"/>
              <a:gd name="T49" fmla="*/ 1006 h 2264"/>
              <a:gd name="T50" fmla="*/ 196 w 2309"/>
              <a:gd name="T51" fmla="*/ 1737 h 2264"/>
              <a:gd name="T52" fmla="*/ 92 w 2309"/>
              <a:gd name="T53" fmla="*/ 1841 h 2264"/>
              <a:gd name="T54" fmla="*/ 92 w 2309"/>
              <a:gd name="T55" fmla="*/ 2173 h 2264"/>
              <a:gd name="T56" fmla="*/ 423 w 2309"/>
              <a:gd name="T57" fmla="*/ 2173 h 2264"/>
              <a:gd name="T58" fmla="*/ 528 w 2309"/>
              <a:gd name="T59" fmla="*/ 2068 h 2264"/>
              <a:gd name="T60" fmla="*/ 1205 w 2309"/>
              <a:gd name="T61" fmla="*/ 1214 h 2264"/>
              <a:gd name="T62" fmla="*/ 1315 w 2309"/>
              <a:gd name="T63" fmla="*/ 1325 h 2264"/>
              <a:gd name="T64" fmla="*/ 1255 w 2309"/>
              <a:gd name="T65" fmla="*/ 1395 h 2264"/>
              <a:gd name="T66" fmla="*/ 1255 w 2309"/>
              <a:gd name="T67" fmla="*/ 1513 h 2264"/>
              <a:gd name="T68" fmla="*/ 1945 w 2309"/>
              <a:gd name="T69" fmla="*/ 2210 h 2264"/>
              <a:gd name="T70" fmla="*/ 2063 w 2309"/>
              <a:gd name="T71" fmla="*/ 2210 h 2264"/>
              <a:gd name="T72" fmla="*/ 2276 w 2309"/>
              <a:gd name="T73" fmla="*/ 2008 h 2264"/>
              <a:gd name="T74" fmla="*/ 2276 w 2309"/>
              <a:gd name="T75" fmla="*/ 1890 h 2264"/>
              <a:gd name="T76" fmla="*/ 363 w 2309"/>
              <a:gd name="T77" fmla="*/ 1998 h 2264"/>
              <a:gd name="T78" fmla="*/ 259 w 2309"/>
              <a:gd name="T79" fmla="*/ 1998 h 2264"/>
              <a:gd name="T80" fmla="*/ 259 w 2309"/>
              <a:gd name="T81" fmla="*/ 1894 h 2264"/>
              <a:gd name="T82" fmla="*/ 363 w 2309"/>
              <a:gd name="T83" fmla="*/ 1894 h 2264"/>
              <a:gd name="T84" fmla="*/ 363 w 2309"/>
              <a:gd name="T85" fmla="*/ 1998 h 2264"/>
              <a:gd name="T86" fmla="*/ 2038 w 2309"/>
              <a:gd name="T87" fmla="*/ 2105 h 2264"/>
              <a:gd name="T88" fmla="*/ 1988 w 2309"/>
              <a:gd name="T89" fmla="*/ 2105 h 2264"/>
              <a:gd name="T90" fmla="*/ 1370 w 2309"/>
              <a:gd name="T91" fmla="*/ 1456 h 2264"/>
              <a:gd name="T92" fmla="*/ 1370 w 2309"/>
              <a:gd name="T93" fmla="*/ 1406 h 2264"/>
              <a:gd name="T94" fmla="*/ 1420 w 2309"/>
              <a:gd name="T95" fmla="*/ 1406 h 2264"/>
              <a:gd name="T96" fmla="*/ 2039 w 2309"/>
              <a:gd name="T97" fmla="*/ 2055 h 2264"/>
              <a:gd name="T98" fmla="*/ 2038 w 2309"/>
              <a:gd name="T99" fmla="*/ 2105 h 2264"/>
              <a:gd name="T100" fmla="*/ 2167 w 2309"/>
              <a:gd name="T101" fmla="*/ 1977 h 2264"/>
              <a:gd name="T102" fmla="*/ 2117 w 2309"/>
              <a:gd name="T103" fmla="*/ 1977 h 2264"/>
              <a:gd name="T104" fmla="*/ 1498 w 2309"/>
              <a:gd name="T105" fmla="*/ 1327 h 2264"/>
              <a:gd name="T106" fmla="*/ 1498 w 2309"/>
              <a:gd name="T107" fmla="*/ 1277 h 2264"/>
              <a:gd name="T108" fmla="*/ 1548 w 2309"/>
              <a:gd name="T109" fmla="*/ 1277 h 2264"/>
              <a:gd name="T110" fmla="*/ 2167 w 2309"/>
              <a:gd name="T111" fmla="*/ 1927 h 2264"/>
              <a:gd name="T112" fmla="*/ 2167 w 2309"/>
              <a:gd name="T113" fmla="*/ 1977 h 2264"/>
              <a:gd name="T114" fmla="*/ 2167 w 2309"/>
              <a:gd name="T115" fmla="*/ 1977 h 2264"/>
              <a:gd name="T116" fmla="*/ 2167 w 2309"/>
              <a:gd name="T117" fmla="*/ 1977 h 2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309" h="2264">
                <a:moveTo>
                  <a:pt x="2276" y="1890"/>
                </a:moveTo>
                <a:cubicBezTo>
                  <a:pt x="1581" y="1184"/>
                  <a:pt x="1581" y="1184"/>
                  <a:pt x="1581" y="1184"/>
                </a:cubicBezTo>
                <a:cubicBezTo>
                  <a:pt x="1549" y="1151"/>
                  <a:pt x="1496" y="1151"/>
                  <a:pt x="1463" y="1184"/>
                </a:cubicBezTo>
                <a:cubicBezTo>
                  <a:pt x="1412" y="1230"/>
                  <a:pt x="1412" y="1230"/>
                  <a:pt x="1412" y="1230"/>
                </a:cubicBezTo>
                <a:cubicBezTo>
                  <a:pt x="1293" y="1109"/>
                  <a:pt x="1293" y="1109"/>
                  <a:pt x="1293" y="1109"/>
                </a:cubicBezTo>
                <a:cubicBezTo>
                  <a:pt x="1293" y="1109"/>
                  <a:pt x="1484" y="899"/>
                  <a:pt x="1494" y="903"/>
                </a:cubicBezTo>
                <a:cubicBezTo>
                  <a:pt x="1698" y="994"/>
                  <a:pt x="1843" y="953"/>
                  <a:pt x="2009" y="791"/>
                </a:cubicBezTo>
                <a:cubicBezTo>
                  <a:pt x="2156" y="645"/>
                  <a:pt x="2186" y="434"/>
                  <a:pt x="2110" y="267"/>
                </a:cubicBezTo>
                <a:cubicBezTo>
                  <a:pt x="1824" y="549"/>
                  <a:pt x="1824" y="549"/>
                  <a:pt x="1824" y="549"/>
                </a:cubicBezTo>
                <a:cubicBezTo>
                  <a:pt x="1795" y="578"/>
                  <a:pt x="1748" y="578"/>
                  <a:pt x="1719" y="549"/>
                </a:cubicBezTo>
                <a:cubicBezTo>
                  <a:pt x="1597" y="427"/>
                  <a:pt x="1597" y="427"/>
                  <a:pt x="1597" y="427"/>
                </a:cubicBezTo>
                <a:cubicBezTo>
                  <a:pt x="1568" y="398"/>
                  <a:pt x="1568" y="351"/>
                  <a:pt x="1597" y="322"/>
                </a:cubicBezTo>
                <a:cubicBezTo>
                  <a:pt x="1871" y="50"/>
                  <a:pt x="1871" y="50"/>
                  <a:pt x="1871" y="50"/>
                </a:cubicBezTo>
                <a:cubicBezTo>
                  <a:pt x="1713" y="0"/>
                  <a:pt x="1527" y="43"/>
                  <a:pt x="1394" y="176"/>
                </a:cubicBezTo>
                <a:cubicBezTo>
                  <a:pt x="1177" y="384"/>
                  <a:pt x="1210" y="533"/>
                  <a:pt x="1286" y="699"/>
                </a:cubicBezTo>
                <a:cubicBezTo>
                  <a:pt x="1289" y="706"/>
                  <a:pt x="1093" y="914"/>
                  <a:pt x="1093" y="914"/>
                </a:cubicBezTo>
                <a:cubicBezTo>
                  <a:pt x="1080" y="914"/>
                  <a:pt x="1080" y="914"/>
                  <a:pt x="1080" y="914"/>
                </a:cubicBezTo>
                <a:cubicBezTo>
                  <a:pt x="453" y="282"/>
                  <a:pt x="453" y="282"/>
                  <a:pt x="453" y="282"/>
                </a:cubicBezTo>
                <a:cubicBezTo>
                  <a:pt x="453" y="282"/>
                  <a:pt x="480" y="199"/>
                  <a:pt x="433" y="152"/>
                </a:cubicBezTo>
                <a:cubicBezTo>
                  <a:pt x="331" y="55"/>
                  <a:pt x="331" y="55"/>
                  <a:pt x="331" y="55"/>
                </a:cubicBezTo>
                <a:cubicBezTo>
                  <a:pt x="139" y="247"/>
                  <a:pt x="139" y="247"/>
                  <a:pt x="139" y="247"/>
                </a:cubicBezTo>
                <a:cubicBezTo>
                  <a:pt x="241" y="344"/>
                  <a:pt x="241" y="344"/>
                  <a:pt x="241" y="344"/>
                </a:cubicBezTo>
                <a:cubicBezTo>
                  <a:pt x="241" y="344"/>
                  <a:pt x="318" y="391"/>
                  <a:pt x="374" y="364"/>
                </a:cubicBezTo>
                <a:cubicBezTo>
                  <a:pt x="986" y="984"/>
                  <a:pt x="986" y="984"/>
                  <a:pt x="986" y="984"/>
                </a:cubicBezTo>
                <a:cubicBezTo>
                  <a:pt x="998" y="1006"/>
                  <a:pt x="998" y="1006"/>
                  <a:pt x="998" y="1006"/>
                </a:cubicBezTo>
                <a:cubicBezTo>
                  <a:pt x="196" y="1737"/>
                  <a:pt x="196" y="1737"/>
                  <a:pt x="196" y="1737"/>
                </a:cubicBezTo>
                <a:cubicBezTo>
                  <a:pt x="92" y="1841"/>
                  <a:pt x="92" y="1841"/>
                  <a:pt x="92" y="1841"/>
                </a:cubicBezTo>
                <a:cubicBezTo>
                  <a:pt x="0" y="1933"/>
                  <a:pt x="0" y="2081"/>
                  <a:pt x="92" y="2173"/>
                </a:cubicBezTo>
                <a:cubicBezTo>
                  <a:pt x="183" y="2264"/>
                  <a:pt x="332" y="2264"/>
                  <a:pt x="423" y="2173"/>
                </a:cubicBezTo>
                <a:cubicBezTo>
                  <a:pt x="528" y="2068"/>
                  <a:pt x="528" y="2068"/>
                  <a:pt x="528" y="2068"/>
                </a:cubicBezTo>
                <a:cubicBezTo>
                  <a:pt x="528" y="2068"/>
                  <a:pt x="999" y="1459"/>
                  <a:pt x="1205" y="1214"/>
                </a:cubicBezTo>
                <a:cubicBezTo>
                  <a:pt x="1315" y="1325"/>
                  <a:pt x="1315" y="1325"/>
                  <a:pt x="1315" y="1325"/>
                </a:cubicBezTo>
                <a:cubicBezTo>
                  <a:pt x="1255" y="1395"/>
                  <a:pt x="1255" y="1395"/>
                  <a:pt x="1255" y="1395"/>
                </a:cubicBezTo>
                <a:cubicBezTo>
                  <a:pt x="1222" y="1427"/>
                  <a:pt x="1222" y="1480"/>
                  <a:pt x="1255" y="1513"/>
                </a:cubicBezTo>
                <a:cubicBezTo>
                  <a:pt x="1945" y="2210"/>
                  <a:pt x="1945" y="2210"/>
                  <a:pt x="1945" y="2210"/>
                </a:cubicBezTo>
                <a:cubicBezTo>
                  <a:pt x="1977" y="2242"/>
                  <a:pt x="2030" y="2242"/>
                  <a:pt x="2063" y="2210"/>
                </a:cubicBezTo>
                <a:cubicBezTo>
                  <a:pt x="2276" y="2008"/>
                  <a:pt x="2276" y="2008"/>
                  <a:pt x="2276" y="2008"/>
                </a:cubicBezTo>
                <a:cubicBezTo>
                  <a:pt x="2309" y="1975"/>
                  <a:pt x="2309" y="1922"/>
                  <a:pt x="2276" y="1890"/>
                </a:cubicBezTo>
                <a:close/>
                <a:moveTo>
                  <a:pt x="363" y="1998"/>
                </a:moveTo>
                <a:cubicBezTo>
                  <a:pt x="334" y="2027"/>
                  <a:pt x="288" y="2027"/>
                  <a:pt x="259" y="1998"/>
                </a:cubicBezTo>
                <a:cubicBezTo>
                  <a:pt x="230" y="1970"/>
                  <a:pt x="230" y="1923"/>
                  <a:pt x="259" y="1894"/>
                </a:cubicBezTo>
                <a:cubicBezTo>
                  <a:pt x="288" y="1865"/>
                  <a:pt x="334" y="1865"/>
                  <a:pt x="363" y="1894"/>
                </a:cubicBezTo>
                <a:cubicBezTo>
                  <a:pt x="392" y="1923"/>
                  <a:pt x="392" y="1970"/>
                  <a:pt x="363" y="1998"/>
                </a:cubicBezTo>
                <a:close/>
                <a:moveTo>
                  <a:pt x="2038" y="2105"/>
                </a:moveTo>
                <a:cubicBezTo>
                  <a:pt x="2025" y="2119"/>
                  <a:pt x="2002" y="2119"/>
                  <a:pt x="1988" y="2105"/>
                </a:cubicBezTo>
                <a:cubicBezTo>
                  <a:pt x="1370" y="1456"/>
                  <a:pt x="1370" y="1456"/>
                  <a:pt x="1370" y="1456"/>
                </a:cubicBezTo>
                <a:cubicBezTo>
                  <a:pt x="1356" y="1442"/>
                  <a:pt x="1356" y="1419"/>
                  <a:pt x="1370" y="1406"/>
                </a:cubicBezTo>
                <a:cubicBezTo>
                  <a:pt x="1384" y="1392"/>
                  <a:pt x="1406" y="1392"/>
                  <a:pt x="1420" y="1406"/>
                </a:cubicBezTo>
                <a:cubicBezTo>
                  <a:pt x="2039" y="2055"/>
                  <a:pt x="2039" y="2055"/>
                  <a:pt x="2039" y="2055"/>
                </a:cubicBezTo>
                <a:cubicBezTo>
                  <a:pt x="2052" y="2069"/>
                  <a:pt x="2052" y="2091"/>
                  <a:pt x="2038" y="2105"/>
                </a:cubicBezTo>
                <a:close/>
                <a:moveTo>
                  <a:pt x="2167" y="1977"/>
                </a:moveTo>
                <a:cubicBezTo>
                  <a:pt x="2153" y="1991"/>
                  <a:pt x="2131" y="1991"/>
                  <a:pt x="2117" y="1977"/>
                </a:cubicBezTo>
                <a:cubicBezTo>
                  <a:pt x="1498" y="1327"/>
                  <a:pt x="1498" y="1327"/>
                  <a:pt x="1498" y="1327"/>
                </a:cubicBezTo>
                <a:cubicBezTo>
                  <a:pt x="1484" y="1313"/>
                  <a:pt x="1484" y="1291"/>
                  <a:pt x="1498" y="1277"/>
                </a:cubicBezTo>
                <a:cubicBezTo>
                  <a:pt x="1512" y="1263"/>
                  <a:pt x="1534" y="1263"/>
                  <a:pt x="1548" y="1277"/>
                </a:cubicBezTo>
                <a:cubicBezTo>
                  <a:pt x="2167" y="1927"/>
                  <a:pt x="2167" y="1927"/>
                  <a:pt x="2167" y="1927"/>
                </a:cubicBezTo>
                <a:cubicBezTo>
                  <a:pt x="2181" y="1940"/>
                  <a:pt x="2181" y="1963"/>
                  <a:pt x="2167" y="1977"/>
                </a:cubicBezTo>
                <a:close/>
                <a:moveTo>
                  <a:pt x="2167" y="1977"/>
                </a:moveTo>
                <a:cubicBezTo>
                  <a:pt x="2167" y="1977"/>
                  <a:pt x="2167" y="1977"/>
                  <a:pt x="2167" y="1977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6004025" y="2355420"/>
            <a:ext cx="797608" cy="526310"/>
          </a:xfrm>
          <a:custGeom>
            <a:avLst/>
            <a:gdLst>
              <a:gd name="T0" fmla="*/ 61 w 62"/>
              <a:gd name="T1" fmla="*/ 11 h 41"/>
              <a:gd name="T2" fmla="*/ 31 w 62"/>
              <a:gd name="T3" fmla="*/ 21 h 41"/>
              <a:gd name="T4" fmla="*/ 31 w 62"/>
              <a:gd name="T5" fmla="*/ 21 h 41"/>
              <a:gd name="T6" fmla="*/ 31 w 62"/>
              <a:gd name="T7" fmla="*/ 21 h 41"/>
              <a:gd name="T8" fmla="*/ 13 w 62"/>
              <a:gd name="T9" fmla="*/ 15 h 41"/>
              <a:gd name="T10" fmla="*/ 10 w 62"/>
              <a:gd name="T11" fmla="*/ 23 h 41"/>
              <a:gd name="T12" fmla="*/ 12 w 62"/>
              <a:gd name="T13" fmla="*/ 26 h 41"/>
              <a:gd name="T14" fmla="*/ 10 w 62"/>
              <a:gd name="T15" fmla="*/ 29 h 41"/>
              <a:gd name="T16" fmla="*/ 12 w 62"/>
              <a:gd name="T17" fmla="*/ 40 h 41"/>
              <a:gd name="T18" fmla="*/ 12 w 62"/>
              <a:gd name="T19" fmla="*/ 41 h 41"/>
              <a:gd name="T20" fmla="*/ 11 w 62"/>
              <a:gd name="T21" fmla="*/ 41 h 41"/>
              <a:gd name="T22" fmla="*/ 6 w 62"/>
              <a:gd name="T23" fmla="*/ 41 h 41"/>
              <a:gd name="T24" fmla="*/ 5 w 62"/>
              <a:gd name="T25" fmla="*/ 41 h 41"/>
              <a:gd name="T26" fmla="*/ 5 w 62"/>
              <a:gd name="T27" fmla="*/ 40 h 41"/>
              <a:gd name="T28" fmla="*/ 7 w 62"/>
              <a:gd name="T29" fmla="*/ 29 h 41"/>
              <a:gd name="T30" fmla="*/ 5 w 62"/>
              <a:gd name="T31" fmla="*/ 26 h 41"/>
              <a:gd name="T32" fmla="*/ 7 w 62"/>
              <a:gd name="T33" fmla="*/ 23 h 41"/>
              <a:gd name="T34" fmla="*/ 9 w 62"/>
              <a:gd name="T35" fmla="*/ 14 h 41"/>
              <a:gd name="T36" fmla="*/ 1 w 62"/>
              <a:gd name="T37" fmla="*/ 11 h 41"/>
              <a:gd name="T38" fmla="*/ 0 w 62"/>
              <a:gd name="T39" fmla="*/ 11 h 41"/>
              <a:gd name="T40" fmla="*/ 1 w 62"/>
              <a:gd name="T41" fmla="*/ 10 h 41"/>
              <a:gd name="T42" fmla="*/ 31 w 62"/>
              <a:gd name="T43" fmla="*/ 0 h 41"/>
              <a:gd name="T44" fmla="*/ 31 w 62"/>
              <a:gd name="T45" fmla="*/ 0 h 41"/>
              <a:gd name="T46" fmla="*/ 31 w 62"/>
              <a:gd name="T47" fmla="*/ 0 h 41"/>
              <a:gd name="T48" fmla="*/ 61 w 62"/>
              <a:gd name="T49" fmla="*/ 10 h 41"/>
              <a:gd name="T50" fmla="*/ 62 w 62"/>
              <a:gd name="T51" fmla="*/ 11 h 41"/>
              <a:gd name="T52" fmla="*/ 61 w 62"/>
              <a:gd name="T53" fmla="*/ 11 h 41"/>
              <a:gd name="T54" fmla="*/ 48 w 62"/>
              <a:gd name="T55" fmla="*/ 28 h 41"/>
              <a:gd name="T56" fmla="*/ 31 w 62"/>
              <a:gd name="T57" fmla="*/ 35 h 41"/>
              <a:gd name="T58" fmla="*/ 14 w 62"/>
              <a:gd name="T59" fmla="*/ 28 h 41"/>
              <a:gd name="T60" fmla="*/ 14 w 62"/>
              <a:gd name="T61" fmla="*/ 19 h 41"/>
              <a:gd name="T62" fmla="*/ 30 w 62"/>
              <a:gd name="T63" fmla="*/ 24 h 41"/>
              <a:gd name="T64" fmla="*/ 31 w 62"/>
              <a:gd name="T65" fmla="*/ 24 h 41"/>
              <a:gd name="T66" fmla="*/ 32 w 62"/>
              <a:gd name="T67" fmla="*/ 24 h 41"/>
              <a:gd name="T68" fmla="*/ 47 w 62"/>
              <a:gd name="T69" fmla="*/ 19 h 41"/>
              <a:gd name="T70" fmla="*/ 48 w 62"/>
              <a:gd name="T71" fmla="*/ 2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2" h="41">
                <a:moveTo>
                  <a:pt x="61" y="11"/>
                </a:move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31" y="21"/>
                  <a:pt x="31" y="21"/>
                  <a:pt x="31" y="21"/>
                </a:cubicBezTo>
                <a:cubicBezTo>
                  <a:pt x="13" y="15"/>
                  <a:pt x="13" y="15"/>
                  <a:pt x="13" y="15"/>
                </a:cubicBezTo>
                <a:cubicBezTo>
                  <a:pt x="12" y="17"/>
                  <a:pt x="10" y="19"/>
                  <a:pt x="10" y="23"/>
                </a:cubicBezTo>
                <a:cubicBezTo>
                  <a:pt x="11" y="24"/>
                  <a:pt x="12" y="25"/>
                  <a:pt x="12" y="26"/>
                </a:cubicBezTo>
                <a:cubicBezTo>
                  <a:pt x="12" y="27"/>
                  <a:pt x="11" y="28"/>
                  <a:pt x="10" y="29"/>
                </a:cubicBezTo>
                <a:cubicBezTo>
                  <a:pt x="12" y="40"/>
                  <a:pt x="12" y="40"/>
                  <a:pt x="12" y="40"/>
                </a:cubicBezTo>
                <a:cubicBezTo>
                  <a:pt x="12" y="41"/>
                  <a:pt x="12" y="41"/>
                  <a:pt x="12" y="41"/>
                </a:cubicBezTo>
                <a:cubicBezTo>
                  <a:pt x="12" y="41"/>
                  <a:pt x="11" y="41"/>
                  <a:pt x="11" y="41"/>
                </a:cubicBezTo>
                <a:cubicBezTo>
                  <a:pt x="6" y="41"/>
                  <a:pt x="6" y="41"/>
                  <a:pt x="6" y="41"/>
                </a:cubicBezTo>
                <a:cubicBezTo>
                  <a:pt x="6" y="41"/>
                  <a:pt x="5" y="41"/>
                  <a:pt x="5" y="41"/>
                </a:cubicBezTo>
                <a:cubicBezTo>
                  <a:pt x="5" y="41"/>
                  <a:pt x="5" y="41"/>
                  <a:pt x="5" y="40"/>
                </a:cubicBezTo>
                <a:cubicBezTo>
                  <a:pt x="7" y="29"/>
                  <a:pt x="7" y="29"/>
                  <a:pt x="7" y="29"/>
                </a:cubicBezTo>
                <a:cubicBezTo>
                  <a:pt x="6" y="28"/>
                  <a:pt x="5" y="27"/>
                  <a:pt x="5" y="26"/>
                </a:cubicBezTo>
                <a:cubicBezTo>
                  <a:pt x="5" y="25"/>
                  <a:pt x="6" y="24"/>
                  <a:pt x="7" y="23"/>
                </a:cubicBezTo>
                <a:cubicBezTo>
                  <a:pt x="7" y="20"/>
                  <a:pt x="8" y="17"/>
                  <a:pt x="9" y="14"/>
                </a:cubicBezTo>
                <a:cubicBezTo>
                  <a:pt x="1" y="11"/>
                  <a:pt x="1" y="11"/>
                  <a:pt x="1" y="1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10"/>
                  <a:pt x="0" y="10"/>
                  <a:pt x="1" y="1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10"/>
                  <a:pt x="62" y="10"/>
                  <a:pt x="62" y="11"/>
                </a:cubicBezTo>
                <a:cubicBezTo>
                  <a:pt x="62" y="11"/>
                  <a:pt x="61" y="11"/>
                  <a:pt x="61" y="11"/>
                </a:cubicBezTo>
                <a:close/>
                <a:moveTo>
                  <a:pt x="48" y="28"/>
                </a:moveTo>
                <a:cubicBezTo>
                  <a:pt x="48" y="31"/>
                  <a:pt x="40" y="35"/>
                  <a:pt x="31" y="35"/>
                </a:cubicBezTo>
                <a:cubicBezTo>
                  <a:pt x="21" y="35"/>
                  <a:pt x="13" y="31"/>
                  <a:pt x="14" y="28"/>
                </a:cubicBezTo>
                <a:cubicBezTo>
                  <a:pt x="14" y="19"/>
                  <a:pt x="14" y="19"/>
                  <a:pt x="14" y="19"/>
                </a:cubicBezTo>
                <a:cubicBezTo>
                  <a:pt x="30" y="24"/>
                  <a:pt x="30" y="24"/>
                  <a:pt x="30" y="24"/>
                </a:cubicBezTo>
                <a:cubicBezTo>
                  <a:pt x="30" y="24"/>
                  <a:pt x="30" y="24"/>
                  <a:pt x="31" y="24"/>
                </a:cubicBezTo>
                <a:cubicBezTo>
                  <a:pt x="31" y="24"/>
                  <a:pt x="32" y="24"/>
                  <a:pt x="32" y="24"/>
                </a:cubicBezTo>
                <a:cubicBezTo>
                  <a:pt x="47" y="19"/>
                  <a:pt x="47" y="19"/>
                  <a:pt x="47" y="19"/>
                </a:cubicBezTo>
                <a:lnTo>
                  <a:pt x="48" y="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516806" y="2293533"/>
            <a:ext cx="649515" cy="650085"/>
          </a:xfrm>
          <a:custGeom>
            <a:avLst/>
            <a:gdLst>
              <a:gd name="T0" fmla="*/ 2839 w 2867"/>
              <a:gd name="T1" fmla="*/ 1241 h 2867"/>
              <a:gd name="T2" fmla="*/ 2625 w 2867"/>
              <a:gd name="T3" fmla="*/ 1213 h 2867"/>
              <a:gd name="T4" fmla="*/ 2406 w 2867"/>
              <a:gd name="T5" fmla="*/ 923 h 2867"/>
              <a:gd name="T6" fmla="*/ 2536 w 2867"/>
              <a:gd name="T7" fmla="*/ 644 h 2867"/>
              <a:gd name="T8" fmla="*/ 2536 w 2867"/>
              <a:gd name="T9" fmla="*/ 508 h 2867"/>
              <a:gd name="T10" fmla="*/ 2291 w 2867"/>
              <a:gd name="T11" fmla="*/ 304 h 2867"/>
              <a:gd name="T12" fmla="*/ 2119 w 2867"/>
              <a:gd name="T13" fmla="*/ 436 h 2867"/>
              <a:gd name="T14" fmla="*/ 1760 w 2867"/>
              <a:gd name="T15" fmla="*/ 386 h 2867"/>
              <a:gd name="T16" fmla="*/ 1654 w 2867"/>
              <a:gd name="T17" fmla="*/ 96 h 2867"/>
              <a:gd name="T18" fmla="*/ 1558 w 2867"/>
              <a:gd name="T19" fmla="*/ 0 h 2867"/>
              <a:gd name="T20" fmla="*/ 1241 w 2867"/>
              <a:gd name="T21" fmla="*/ 28 h 2867"/>
              <a:gd name="T22" fmla="*/ 1213 w 2867"/>
              <a:gd name="T23" fmla="*/ 243 h 2867"/>
              <a:gd name="T24" fmla="*/ 923 w 2867"/>
              <a:gd name="T25" fmla="*/ 462 h 2867"/>
              <a:gd name="T26" fmla="*/ 644 w 2867"/>
              <a:gd name="T27" fmla="*/ 332 h 2867"/>
              <a:gd name="T28" fmla="*/ 508 w 2867"/>
              <a:gd name="T29" fmla="*/ 332 h 2867"/>
              <a:gd name="T30" fmla="*/ 304 w 2867"/>
              <a:gd name="T31" fmla="*/ 576 h 2867"/>
              <a:gd name="T32" fmla="*/ 436 w 2867"/>
              <a:gd name="T33" fmla="*/ 748 h 2867"/>
              <a:gd name="T34" fmla="*/ 386 w 2867"/>
              <a:gd name="T35" fmla="*/ 1108 h 2867"/>
              <a:gd name="T36" fmla="*/ 96 w 2867"/>
              <a:gd name="T37" fmla="*/ 1213 h 2867"/>
              <a:gd name="T38" fmla="*/ 0 w 2867"/>
              <a:gd name="T39" fmla="*/ 1309 h 2867"/>
              <a:gd name="T40" fmla="*/ 28 w 2867"/>
              <a:gd name="T41" fmla="*/ 1626 h 2867"/>
              <a:gd name="T42" fmla="*/ 243 w 2867"/>
              <a:gd name="T43" fmla="*/ 1654 h 2867"/>
              <a:gd name="T44" fmla="*/ 462 w 2867"/>
              <a:gd name="T45" fmla="*/ 1944 h 2867"/>
              <a:gd name="T46" fmla="*/ 332 w 2867"/>
              <a:gd name="T47" fmla="*/ 2224 h 2867"/>
              <a:gd name="T48" fmla="*/ 332 w 2867"/>
              <a:gd name="T49" fmla="*/ 2359 h 2867"/>
              <a:gd name="T50" fmla="*/ 576 w 2867"/>
              <a:gd name="T51" fmla="*/ 2564 h 2867"/>
              <a:gd name="T52" fmla="*/ 748 w 2867"/>
              <a:gd name="T53" fmla="*/ 2432 h 2867"/>
              <a:gd name="T54" fmla="*/ 1108 w 2867"/>
              <a:gd name="T55" fmla="*/ 2482 h 2867"/>
              <a:gd name="T56" fmla="*/ 1213 w 2867"/>
              <a:gd name="T57" fmla="*/ 2771 h 2867"/>
              <a:gd name="T58" fmla="*/ 1309 w 2867"/>
              <a:gd name="T59" fmla="*/ 2867 h 2867"/>
              <a:gd name="T60" fmla="*/ 1626 w 2867"/>
              <a:gd name="T61" fmla="*/ 2839 h 2867"/>
              <a:gd name="T62" fmla="*/ 1654 w 2867"/>
              <a:gd name="T63" fmla="*/ 2625 h 2867"/>
              <a:gd name="T64" fmla="*/ 1945 w 2867"/>
              <a:gd name="T65" fmla="*/ 2406 h 2867"/>
              <a:gd name="T66" fmla="*/ 2223 w 2867"/>
              <a:gd name="T67" fmla="*/ 2535 h 2867"/>
              <a:gd name="T68" fmla="*/ 2359 w 2867"/>
              <a:gd name="T69" fmla="*/ 2536 h 2867"/>
              <a:gd name="T70" fmla="*/ 2564 w 2867"/>
              <a:gd name="T71" fmla="*/ 2292 h 2867"/>
              <a:gd name="T72" fmla="*/ 2431 w 2867"/>
              <a:gd name="T73" fmla="*/ 2120 h 2867"/>
              <a:gd name="T74" fmla="*/ 2482 w 2867"/>
              <a:gd name="T75" fmla="*/ 1760 h 2867"/>
              <a:gd name="T76" fmla="*/ 2771 w 2867"/>
              <a:gd name="T77" fmla="*/ 1655 h 2867"/>
              <a:gd name="T78" fmla="*/ 2867 w 2867"/>
              <a:gd name="T79" fmla="*/ 1558 h 2867"/>
              <a:gd name="T80" fmla="*/ 2867 w 2867"/>
              <a:gd name="T81" fmla="*/ 1309 h 2867"/>
              <a:gd name="T82" fmla="*/ 1434 w 2867"/>
              <a:gd name="T83" fmla="*/ 1985 h 2867"/>
              <a:gd name="T84" fmla="*/ 1434 w 2867"/>
              <a:gd name="T85" fmla="*/ 882 h 2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867" h="2867">
                <a:moveTo>
                  <a:pt x="2867" y="1309"/>
                </a:moveTo>
                <a:cubicBezTo>
                  <a:pt x="2867" y="1285"/>
                  <a:pt x="2858" y="1260"/>
                  <a:pt x="2839" y="1241"/>
                </a:cubicBezTo>
                <a:cubicBezTo>
                  <a:pt x="2820" y="1222"/>
                  <a:pt x="2796" y="1213"/>
                  <a:pt x="2771" y="1213"/>
                </a:cubicBezTo>
                <a:cubicBezTo>
                  <a:pt x="2625" y="1213"/>
                  <a:pt x="2625" y="1213"/>
                  <a:pt x="2625" y="1213"/>
                </a:cubicBezTo>
                <a:cubicBezTo>
                  <a:pt x="2564" y="1213"/>
                  <a:pt x="2500" y="1166"/>
                  <a:pt x="2482" y="1108"/>
                </a:cubicBezTo>
                <a:cubicBezTo>
                  <a:pt x="2406" y="923"/>
                  <a:pt x="2406" y="923"/>
                  <a:pt x="2406" y="923"/>
                </a:cubicBezTo>
                <a:cubicBezTo>
                  <a:pt x="2377" y="870"/>
                  <a:pt x="2389" y="791"/>
                  <a:pt x="2431" y="748"/>
                </a:cubicBezTo>
                <a:cubicBezTo>
                  <a:pt x="2536" y="644"/>
                  <a:pt x="2536" y="644"/>
                  <a:pt x="2536" y="644"/>
                </a:cubicBezTo>
                <a:cubicBezTo>
                  <a:pt x="2553" y="627"/>
                  <a:pt x="2564" y="603"/>
                  <a:pt x="2564" y="576"/>
                </a:cubicBezTo>
                <a:cubicBezTo>
                  <a:pt x="2564" y="549"/>
                  <a:pt x="2553" y="526"/>
                  <a:pt x="2536" y="508"/>
                </a:cubicBezTo>
                <a:cubicBezTo>
                  <a:pt x="2359" y="332"/>
                  <a:pt x="2359" y="332"/>
                  <a:pt x="2359" y="332"/>
                </a:cubicBezTo>
                <a:cubicBezTo>
                  <a:pt x="2342" y="315"/>
                  <a:pt x="2318" y="304"/>
                  <a:pt x="2291" y="304"/>
                </a:cubicBezTo>
                <a:cubicBezTo>
                  <a:pt x="2265" y="304"/>
                  <a:pt x="2241" y="315"/>
                  <a:pt x="2224" y="332"/>
                </a:cubicBezTo>
                <a:cubicBezTo>
                  <a:pt x="2119" y="436"/>
                  <a:pt x="2119" y="436"/>
                  <a:pt x="2119" y="436"/>
                </a:cubicBezTo>
                <a:cubicBezTo>
                  <a:pt x="2077" y="479"/>
                  <a:pt x="1998" y="491"/>
                  <a:pt x="1944" y="462"/>
                </a:cubicBezTo>
                <a:cubicBezTo>
                  <a:pt x="1760" y="386"/>
                  <a:pt x="1760" y="386"/>
                  <a:pt x="1760" y="386"/>
                </a:cubicBezTo>
                <a:cubicBezTo>
                  <a:pt x="1702" y="368"/>
                  <a:pt x="1654" y="303"/>
                  <a:pt x="1654" y="243"/>
                </a:cubicBezTo>
                <a:cubicBezTo>
                  <a:pt x="1654" y="96"/>
                  <a:pt x="1654" y="96"/>
                  <a:pt x="1654" y="96"/>
                </a:cubicBezTo>
                <a:cubicBezTo>
                  <a:pt x="1654" y="71"/>
                  <a:pt x="1645" y="47"/>
                  <a:pt x="1626" y="28"/>
                </a:cubicBezTo>
                <a:cubicBezTo>
                  <a:pt x="1607" y="9"/>
                  <a:pt x="1583" y="0"/>
                  <a:pt x="1558" y="0"/>
                </a:cubicBezTo>
                <a:cubicBezTo>
                  <a:pt x="1309" y="0"/>
                  <a:pt x="1309" y="0"/>
                  <a:pt x="1309" y="0"/>
                </a:cubicBezTo>
                <a:cubicBezTo>
                  <a:pt x="1285" y="0"/>
                  <a:pt x="1260" y="9"/>
                  <a:pt x="1241" y="28"/>
                </a:cubicBezTo>
                <a:cubicBezTo>
                  <a:pt x="1222" y="47"/>
                  <a:pt x="1213" y="71"/>
                  <a:pt x="1213" y="96"/>
                </a:cubicBezTo>
                <a:cubicBezTo>
                  <a:pt x="1213" y="243"/>
                  <a:pt x="1213" y="243"/>
                  <a:pt x="1213" y="243"/>
                </a:cubicBezTo>
                <a:cubicBezTo>
                  <a:pt x="1213" y="304"/>
                  <a:pt x="1166" y="368"/>
                  <a:pt x="1108" y="386"/>
                </a:cubicBezTo>
                <a:cubicBezTo>
                  <a:pt x="923" y="462"/>
                  <a:pt x="923" y="462"/>
                  <a:pt x="923" y="462"/>
                </a:cubicBezTo>
                <a:cubicBezTo>
                  <a:pt x="869" y="491"/>
                  <a:pt x="791" y="479"/>
                  <a:pt x="748" y="436"/>
                </a:cubicBezTo>
                <a:cubicBezTo>
                  <a:pt x="644" y="332"/>
                  <a:pt x="644" y="332"/>
                  <a:pt x="644" y="332"/>
                </a:cubicBezTo>
                <a:cubicBezTo>
                  <a:pt x="626" y="315"/>
                  <a:pt x="602" y="304"/>
                  <a:pt x="576" y="304"/>
                </a:cubicBezTo>
                <a:cubicBezTo>
                  <a:pt x="549" y="304"/>
                  <a:pt x="526" y="315"/>
                  <a:pt x="508" y="332"/>
                </a:cubicBezTo>
                <a:cubicBezTo>
                  <a:pt x="332" y="508"/>
                  <a:pt x="332" y="508"/>
                  <a:pt x="332" y="508"/>
                </a:cubicBezTo>
                <a:cubicBezTo>
                  <a:pt x="315" y="525"/>
                  <a:pt x="304" y="549"/>
                  <a:pt x="304" y="576"/>
                </a:cubicBezTo>
                <a:cubicBezTo>
                  <a:pt x="304" y="603"/>
                  <a:pt x="315" y="626"/>
                  <a:pt x="332" y="644"/>
                </a:cubicBezTo>
                <a:cubicBezTo>
                  <a:pt x="436" y="748"/>
                  <a:pt x="436" y="748"/>
                  <a:pt x="436" y="748"/>
                </a:cubicBezTo>
                <a:cubicBezTo>
                  <a:pt x="479" y="791"/>
                  <a:pt x="491" y="870"/>
                  <a:pt x="462" y="923"/>
                </a:cubicBezTo>
                <a:cubicBezTo>
                  <a:pt x="386" y="1108"/>
                  <a:pt x="386" y="1108"/>
                  <a:pt x="386" y="1108"/>
                </a:cubicBezTo>
                <a:cubicBezTo>
                  <a:pt x="368" y="1166"/>
                  <a:pt x="303" y="1213"/>
                  <a:pt x="243" y="1213"/>
                </a:cubicBezTo>
                <a:cubicBezTo>
                  <a:pt x="96" y="1213"/>
                  <a:pt x="96" y="1213"/>
                  <a:pt x="96" y="1213"/>
                </a:cubicBezTo>
                <a:cubicBezTo>
                  <a:pt x="71" y="1213"/>
                  <a:pt x="47" y="1222"/>
                  <a:pt x="28" y="1241"/>
                </a:cubicBezTo>
                <a:cubicBezTo>
                  <a:pt x="9" y="1260"/>
                  <a:pt x="0" y="1284"/>
                  <a:pt x="0" y="1309"/>
                </a:cubicBezTo>
                <a:cubicBezTo>
                  <a:pt x="0" y="1558"/>
                  <a:pt x="0" y="1558"/>
                  <a:pt x="0" y="1558"/>
                </a:cubicBezTo>
                <a:cubicBezTo>
                  <a:pt x="0" y="1583"/>
                  <a:pt x="9" y="1607"/>
                  <a:pt x="28" y="1626"/>
                </a:cubicBezTo>
                <a:cubicBezTo>
                  <a:pt x="47" y="1645"/>
                  <a:pt x="71" y="1654"/>
                  <a:pt x="96" y="1654"/>
                </a:cubicBezTo>
                <a:cubicBezTo>
                  <a:pt x="243" y="1654"/>
                  <a:pt x="243" y="1654"/>
                  <a:pt x="243" y="1654"/>
                </a:cubicBezTo>
                <a:cubicBezTo>
                  <a:pt x="304" y="1655"/>
                  <a:pt x="368" y="1702"/>
                  <a:pt x="385" y="1760"/>
                </a:cubicBezTo>
                <a:cubicBezTo>
                  <a:pt x="462" y="1944"/>
                  <a:pt x="462" y="1944"/>
                  <a:pt x="462" y="1944"/>
                </a:cubicBezTo>
                <a:cubicBezTo>
                  <a:pt x="490" y="1998"/>
                  <a:pt x="479" y="2077"/>
                  <a:pt x="436" y="2120"/>
                </a:cubicBezTo>
                <a:cubicBezTo>
                  <a:pt x="332" y="2224"/>
                  <a:pt x="332" y="2224"/>
                  <a:pt x="332" y="2224"/>
                </a:cubicBezTo>
                <a:cubicBezTo>
                  <a:pt x="314" y="2241"/>
                  <a:pt x="303" y="2265"/>
                  <a:pt x="303" y="2292"/>
                </a:cubicBezTo>
                <a:cubicBezTo>
                  <a:pt x="303" y="2318"/>
                  <a:pt x="314" y="2342"/>
                  <a:pt x="332" y="2359"/>
                </a:cubicBezTo>
                <a:cubicBezTo>
                  <a:pt x="508" y="2536"/>
                  <a:pt x="508" y="2536"/>
                  <a:pt x="508" y="2536"/>
                </a:cubicBezTo>
                <a:cubicBezTo>
                  <a:pt x="525" y="2553"/>
                  <a:pt x="549" y="2564"/>
                  <a:pt x="576" y="2564"/>
                </a:cubicBezTo>
                <a:cubicBezTo>
                  <a:pt x="602" y="2564"/>
                  <a:pt x="626" y="2553"/>
                  <a:pt x="644" y="2536"/>
                </a:cubicBezTo>
                <a:cubicBezTo>
                  <a:pt x="748" y="2432"/>
                  <a:pt x="748" y="2432"/>
                  <a:pt x="748" y="2432"/>
                </a:cubicBezTo>
                <a:cubicBezTo>
                  <a:pt x="791" y="2389"/>
                  <a:pt x="869" y="2377"/>
                  <a:pt x="923" y="2406"/>
                </a:cubicBezTo>
                <a:cubicBezTo>
                  <a:pt x="1108" y="2482"/>
                  <a:pt x="1108" y="2482"/>
                  <a:pt x="1108" y="2482"/>
                </a:cubicBezTo>
                <a:cubicBezTo>
                  <a:pt x="1166" y="2500"/>
                  <a:pt x="1213" y="2564"/>
                  <a:pt x="1213" y="2625"/>
                </a:cubicBezTo>
                <a:cubicBezTo>
                  <a:pt x="1213" y="2771"/>
                  <a:pt x="1213" y="2771"/>
                  <a:pt x="1213" y="2771"/>
                </a:cubicBezTo>
                <a:cubicBezTo>
                  <a:pt x="1213" y="2796"/>
                  <a:pt x="1222" y="2820"/>
                  <a:pt x="1241" y="2839"/>
                </a:cubicBezTo>
                <a:cubicBezTo>
                  <a:pt x="1260" y="2858"/>
                  <a:pt x="1284" y="2867"/>
                  <a:pt x="1309" y="2867"/>
                </a:cubicBezTo>
                <a:cubicBezTo>
                  <a:pt x="1558" y="2867"/>
                  <a:pt x="1558" y="2867"/>
                  <a:pt x="1558" y="2867"/>
                </a:cubicBezTo>
                <a:cubicBezTo>
                  <a:pt x="1583" y="2867"/>
                  <a:pt x="1607" y="2858"/>
                  <a:pt x="1626" y="2839"/>
                </a:cubicBezTo>
                <a:cubicBezTo>
                  <a:pt x="1645" y="2820"/>
                  <a:pt x="1654" y="2796"/>
                  <a:pt x="1654" y="2771"/>
                </a:cubicBezTo>
                <a:cubicBezTo>
                  <a:pt x="1654" y="2625"/>
                  <a:pt x="1654" y="2625"/>
                  <a:pt x="1654" y="2625"/>
                </a:cubicBezTo>
                <a:cubicBezTo>
                  <a:pt x="1654" y="2564"/>
                  <a:pt x="1702" y="2500"/>
                  <a:pt x="1760" y="2482"/>
                </a:cubicBezTo>
                <a:cubicBezTo>
                  <a:pt x="1945" y="2406"/>
                  <a:pt x="1945" y="2406"/>
                  <a:pt x="1945" y="2406"/>
                </a:cubicBezTo>
                <a:cubicBezTo>
                  <a:pt x="1998" y="2377"/>
                  <a:pt x="2077" y="2389"/>
                  <a:pt x="2120" y="2432"/>
                </a:cubicBezTo>
                <a:cubicBezTo>
                  <a:pt x="2223" y="2535"/>
                  <a:pt x="2223" y="2535"/>
                  <a:pt x="2223" y="2535"/>
                </a:cubicBezTo>
                <a:cubicBezTo>
                  <a:pt x="2241" y="2553"/>
                  <a:pt x="2264" y="2564"/>
                  <a:pt x="2291" y="2564"/>
                </a:cubicBezTo>
                <a:cubicBezTo>
                  <a:pt x="2318" y="2564"/>
                  <a:pt x="2342" y="2553"/>
                  <a:pt x="2359" y="2536"/>
                </a:cubicBezTo>
                <a:cubicBezTo>
                  <a:pt x="2536" y="2359"/>
                  <a:pt x="2536" y="2359"/>
                  <a:pt x="2536" y="2359"/>
                </a:cubicBezTo>
                <a:cubicBezTo>
                  <a:pt x="2553" y="2342"/>
                  <a:pt x="2564" y="2318"/>
                  <a:pt x="2564" y="2292"/>
                </a:cubicBezTo>
                <a:cubicBezTo>
                  <a:pt x="2564" y="2265"/>
                  <a:pt x="2553" y="2241"/>
                  <a:pt x="2536" y="2224"/>
                </a:cubicBezTo>
                <a:cubicBezTo>
                  <a:pt x="2431" y="2120"/>
                  <a:pt x="2431" y="2120"/>
                  <a:pt x="2431" y="2120"/>
                </a:cubicBezTo>
                <a:cubicBezTo>
                  <a:pt x="2389" y="2077"/>
                  <a:pt x="2377" y="1998"/>
                  <a:pt x="2406" y="1944"/>
                </a:cubicBezTo>
                <a:cubicBezTo>
                  <a:pt x="2482" y="1760"/>
                  <a:pt x="2482" y="1760"/>
                  <a:pt x="2482" y="1760"/>
                </a:cubicBezTo>
                <a:cubicBezTo>
                  <a:pt x="2500" y="1702"/>
                  <a:pt x="2564" y="1655"/>
                  <a:pt x="2625" y="1655"/>
                </a:cubicBezTo>
                <a:cubicBezTo>
                  <a:pt x="2771" y="1655"/>
                  <a:pt x="2771" y="1655"/>
                  <a:pt x="2771" y="1655"/>
                </a:cubicBezTo>
                <a:cubicBezTo>
                  <a:pt x="2796" y="1655"/>
                  <a:pt x="2820" y="1645"/>
                  <a:pt x="2839" y="1626"/>
                </a:cubicBezTo>
                <a:cubicBezTo>
                  <a:pt x="2858" y="1607"/>
                  <a:pt x="2867" y="1583"/>
                  <a:pt x="2867" y="1558"/>
                </a:cubicBezTo>
                <a:cubicBezTo>
                  <a:pt x="2867" y="1309"/>
                  <a:pt x="2867" y="1309"/>
                  <a:pt x="2867" y="1309"/>
                </a:cubicBezTo>
                <a:cubicBezTo>
                  <a:pt x="2867" y="1309"/>
                  <a:pt x="2867" y="1309"/>
                  <a:pt x="2867" y="1309"/>
                </a:cubicBezTo>
                <a:close/>
                <a:moveTo>
                  <a:pt x="1985" y="1433"/>
                </a:moveTo>
                <a:cubicBezTo>
                  <a:pt x="1985" y="1738"/>
                  <a:pt x="1738" y="1985"/>
                  <a:pt x="1434" y="1985"/>
                </a:cubicBezTo>
                <a:cubicBezTo>
                  <a:pt x="1129" y="1985"/>
                  <a:pt x="882" y="1738"/>
                  <a:pt x="882" y="1433"/>
                </a:cubicBezTo>
                <a:cubicBezTo>
                  <a:pt x="882" y="1129"/>
                  <a:pt x="1129" y="882"/>
                  <a:pt x="1434" y="882"/>
                </a:cubicBezTo>
                <a:cubicBezTo>
                  <a:pt x="1738" y="882"/>
                  <a:pt x="1985" y="1129"/>
                  <a:pt x="1985" y="143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190844" y="3782348"/>
            <a:ext cx="591586" cy="551693"/>
          </a:xfrm>
          <a:custGeom>
            <a:avLst/>
            <a:gdLst>
              <a:gd name="T0" fmla="*/ 312 w 2401"/>
              <a:gd name="T1" fmla="*/ 1289 h 2237"/>
              <a:gd name="T2" fmla="*/ 340 w 2401"/>
              <a:gd name="T3" fmla="*/ 1146 h 2237"/>
              <a:gd name="T4" fmla="*/ 421 w 2401"/>
              <a:gd name="T5" fmla="*/ 1026 h 2237"/>
              <a:gd name="T6" fmla="*/ 541 w 2401"/>
              <a:gd name="T7" fmla="*/ 945 h 2237"/>
              <a:gd name="T8" fmla="*/ 683 w 2401"/>
              <a:gd name="T9" fmla="*/ 917 h 2237"/>
              <a:gd name="T10" fmla="*/ 826 w 2401"/>
              <a:gd name="T11" fmla="*/ 945 h 2237"/>
              <a:gd name="T12" fmla="*/ 946 w 2401"/>
              <a:gd name="T13" fmla="*/ 1026 h 2237"/>
              <a:gd name="T14" fmla="*/ 1026 w 2401"/>
              <a:gd name="T15" fmla="*/ 1146 h 2237"/>
              <a:gd name="T16" fmla="*/ 1055 w 2401"/>
              <a:gd name="T17" fmla="*/ 1289 h 2237"/>
              <a:gd name="T18" fmla="*/ 1026 w 2401"/>
              <a:gd name="T19" fmla="*/ 1431 h 2237"/>
              <a:gd name="T20" fmla="*/ 946 w 2401"/>
              <a:gd name="T21" fmla="*/ 1551 h 2237"/>
              <a:gd name="T22" fmla="*/ 826 w 2401"/>
              <a:gd name="T23" fmla="*/ 1632 h 2237"/>
              <a:gd name="T24" fmla="*/ 683 w 2401"/>
              <a:gd name="T25" fmla="*/ 1660 h 2237"/>
              <a:gd name="T26" fmla="*/ 541 w 2401"/>
              <a:gd name="T27" fmla="*/ 1632 h 2237"/>
              <a:gd name="T28" fmla="*/ 421 w 2401"/>
              <a:gd name="T29" fmla="*/ 1551 h 2237"/>
              <a:gd name="T30" fmla="*/ 340 w 2401"/>
              <a:gd name="T31" fmla="*/ 1431 h 2237"/>
              <a:gd name="T32" fmla="*/ 312 w 2401"/>
              <a:gd name="T33" fmla="*/ 1289 h 2237"/>
              <a:gd name="T34" fmla="*/ 771 w 2401"/>
              <a:gd name="T35" fmla="*/ 2145 h 2237"/>
              <a:gd name="T36" fmla="*/ 874 w 2401"/>
              <a:gd name="T37" fmla="*/ 2237 h 2237"/>
              <a:gd name="T38" fmla="*/ 1287 w 2401"/>
              <a:gd name="T39" fmla="*/ 2237 h 2237"/>
              <a:gd name="T40" fmla="*/ 1352 w 2401"/>
              <a:gd name="T41" fmla="*/ 2148 h 2237"/>
              <a:gd name="T42" fmla="*/ 1253 w 2401"/>
              <a:gd name="T43" fmla="*/ 1833 h 2237"/>
              <a:gd name="T44" fmla="*/ 1133 w 2401"/>
              <a:gd name="T45" fmla="*/ 1744 h 2237"/>
              <a:gd name="T46" fmla="*/ 820 w 2401"/>
              <a:gd name="T47" fmla="*/ 1744 h 2237"/>
              <a:gd name="T48" fmla="*/ 738 w 2401"/>
              <a:gd name="T49" fmla="*/ 1836 h 2237"/>
              <a:gd name="T50" fmla="*/ 771 w 2401"/>
              <a:gd name="T51" fmla="*/ 2145 h 2237"/>
              <a:gd name="T52" fmla="*/ 596 w 2401"/>
              <a:gd name="T53" fmla="*/ 2145 h 2237"/>
              <a:gd name="T54" fmla="*/ 493 w 2401"/>
              <a:gd name="T55" fmla="*/ 2237 h 2237"/>
              <a:gd name="T56" fmla="*/ 80 w 2401"/>
              <a:gd name="T57" fmla="*/ 2237 h 2237"/>
              <a:gd name="T58" fmla="*/ 15 w 2401"/>
              <a:gd name="T59" fmla="*/ 2148 h 2237"/>
              <a:gd name="T60" fmla="*/ 114 w 2401"/>
              <a:gd name="T61" fmla="*/ 1833 h 2237"/>
              <a:gd name="T62" fmla="*/ 234 w 2401"/>
              <a:gd name="T63" fmla="*/ 1744 h 2237"/>
              <a:gd name="T64" fmla="*/ 547 w 2401"/>
              <a:gd name="T65" fmla="*/ 1744 h 2237"/>
              <a:gd name="T66" fmla="*/ 629 w 2401"/>
              <a:gd name="T67" fmla="*/ 1836 h 2237"/>
              <a:gd name="T68" fmla="*/ 596 w 2401"/>
              <a:gd name="T69" fmla="*/ 2145 h 2237"/>
              <a:gd name="T70" fmla="*/ 2401 w 2401"/>
              <a:gd name="T71" fmla="*/ 773 h 2237"/>
              <a:gd name="T72" fmla="*/ 2136 w 2401"/>
              <a:gd name="T73" fmla="*/ 1035 h 2237"/>
              <a:gd name="T74" fmla="*/ 1217 w 2401"/>
              <a:gd name="T75" fmla="*/ 1035 h 2237"/>
              <a:gd name="T76" fmla="*/ 1098 w 2401"/>
              <a:gd name="T77" fmla="*/ 931 h 2237"/>
              <a:gd name="T78" fmla="*/ 1098 w 2401"/>
              <a:gd name="T79" fmla="*/ 262 h 2237"/>
              <a:gd name="T80" fmla="*/ 1363 w 2401"/>
              <a:gd name="T81" fmla="*/ 0 h 2237"/>
              <a:gd name="T82" fmla="*/ 2136 w 2401"/>
              <a:gd name="T83" fmla="*/ 0 h 2237"/>
              <a:gd name="T84" fmla="*/ 2401 w 2401"/>
              <a:gd name="T85" fmla="*/ 262 h 2237"/>
              <a:gd name="T86" fmla="*/ 2401 w 2401"/>
              <a:gd name="T87" fmla="*/ 773 h 2237"/>
              <a:gd name="T88" fmla="*/ 2401 w 2401"/>
              <a:gd name="T89" fmla="*/ 773 h 2237"/>
              <a:gd name="T90" fmla="*/ 2401 w 2401"/>
              <a:gd name="T91" fmla="*/ 773 h 2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01" h="2237">
                <a:moveTo>
                  <a:pt x="312" y="1289"/>
                </a:moveTo>
                <a:cubicBezTo>
                  <a:pt x="312" y="1240"/>
                  <a:pt x="322" y="1191"/>
                  <a:pt x="340" y="1146"/>
                </a:cubicBezTo>
                <a:cubicBezTo>
                  <a:pt x="359" y="1102"/>
                  <a:pt x="387" y="1060"/>
                  <a:pt x="421" y="1026"/>
                </a:cubicBezTo>
                <a:cubicBezTo>
                  <a:pt x="455" y="992"/>
                  <a:pt x="496" y="964"/>
                  <a:pt x="541" y="945"/>
                </a:cubicBezTo>
                <a:cubicBezTo>
                  <a:pt x="586" y="927"/>
                  <a:pt x="635" y="917"/>
                  <a:pt x="683" y="917"/>
                </a:cubicBezTo>
                <a:cubicBezTo>
                  <a:pt x="732" y="917"/>
                  <a:pt x="781" y="927"/>
                  <a:pt x="826" y="945"/>
                </a:cubicBezTo>
                <a:cubicBezTo>
                  <a:pt x="870" y="964"/>
                  <a:pt x="912" y="992"/>
                  <a:pt x="946" y="1026"/>
                </a:cubicBezTo>
                <a:cubicBezTo>
                  <a:pt x="980" y="1060"/>
                  <a:pt x="1008" y="1102"/>
                  <a:pt x="1026" y="1146"/>
                </a:cubicBezTo>
                <a:cubicBezTo>
                  <a:pt x="1045" y="1191"/>
                  <a:pt x="1055" y="1240"/>
                  <a:pt x="1055" y="1289"/>
                </a:cubicBezTo>
                <a:cubicBezTo>
                  <a:pt x="1055" y="1337"/>
                  <a:pt x="1045" y="1386"/>
                  <a:pt x="1026" y="1431"/>
                </a:cubicBezTo>
                <a:cubicBezTo>
                  <a:pt x="1008" y="1476"/>
                  <a:pt x="980" y="1517"/>
                  <a:pt x="946" y="1551"/>
                </a:cubicBezTo>
                <a:cubicBezTo>
                  <a:pt x="912" y="1585"/>
                  <a:pt x="870" y="1613"/>
                  <a:pt x="826" y="1632"/>
                </a:cubicBezTo>
                <a:cubicBezTo>
                  <a:pt x="781" y="1650"/>
                  <a:pt x="732" y="1660"/>
                  <a:pt x="683" y="1660"/>
                </a:cubicBezTo>
                <a:cubicBezTo>
                  <a:pt x="635" y="1660"/>
                  <a:pt x="586" y="1650"/>
                  <a:pt x="541" y="1632"/>
                </a:cubicBezTo>
                <a:cubicBezTo>
                  <a:pt x="496" y="1613"/>
                  <a:pt x="455" y="1585"/>
                  <a:pt x="421" y="1551"/>
                </a:cubicBezTo>
                <a:cubicBezTo>
                  <a:pt x="387" y="1517"/>
                  <a:pt x="359" y="1476"/>
                  <a:pt x="340" y="1431"/>
                </a:cubicBezTo>
                <a:cubicBezTo>
                  <a:pt x="322" y="1386"/>
                  <a:pt x="312" y="1337"/>
                  <a:pt x="312" y="1289"/>
                </a:cubicBezTo>
                <a:close/>
                <a:moveTo>
                  <a:pt x="771" y="2145"/>
                </a:moveTo>
                <a:cubicBezTo>
                  <a:pt x="776" y="2196"/>
                  <a:pt x="823" y="2237"/>
                  <a:pt x="874" y="2237"/>
                </a:cubicBezTo>
                <a:cubicBezTo>
                  <a:pt x="1287" y="2237"/>
                  <a:pt x="1287" y="2237"/>
                  <a:pt x="1287" y="2237"/>
                </a:cubicBezTo>
                <a:cubicBezTo>
                  <a:pt x="1338" y="2237"/>
                  <a:pt x="1367" y="2197"/>
                  <a:pt x="1352" y="2148"/>
                </a:cubicBezTo>
                <a:cubicBezTo>
                  <a:pt x="1253" y="1833"/>
                  <a:pt x="1253" y="1833"/>
                  <a:pt x="1253" y="1833"/>
                </a:cubicBezTo>
                <a:cubicBezTo>
                  <a:pt x="1238" y="1784"/>
                  <a:pt x="1184" y="1744"/>
                  <a:pt x="1133" y="1744"/>
                </a:cubicBezTo>
                <a:cubicBezTo>
                  <a:pt x="820" y="1744"/>
                  <a:pt x="820" y="1744"/>
                  <a:pt x="820" y="1744"/>
                </a:cubicBezTo>
                <a:cubicBezTo>
                  <a:pt x="769" y="1744"/>
                  <a:pt x="732" y="1786"/>
                  <a:pt x="738" y="1836"/>
                </a:cubicBezTo>
                <a:cubicBezTo>
                  <a:pt x="771" y="2145"/>
                  <a:pt x="771" y="2145"/>
                  <a:pt x="771" y="2145"/>
                </a:cubicBezTo>
                <a:close/>
                <a:moveTo>
                  <a:pt x="596" y="2145"/>
                </a:moveTo>
                <a:cubicBezTo>
                  <a:pt x="591" y="2196"/>
                  <a:pt x="544" y="2237"/>
                  <a:pt x="493" y="2237"/>
                </a:cubicBezTo>
                <a:cubicBezTo>
                  <a:pt x="80" y="2237"/>
                  <a:pt x="80" y="2237"/>
                  <a:pt x="80" y="2237"/>
                </a:cubicBezTo>
                <a:cubicBezTo>
                  <a:pt x="29" y="2237"/>
                  <a:pt x="0" y="2197"/>
                  <a:pt x="15" y="2148"/>
                </a:cubicBezTo>
                <a:cubicBezTo>
                  <a:pt x="114" y="1833"/>
                  <a:pt x="114" y="1833"/>
                  <a:pt x="114" y="1833"/>
                </a:cubicBezTo>
                <a:cubicBezTo>
                  <a:pt x="129" y="1784"/>
                  <a:pt x="183" y="1744"/>
                  <a:pt x="234" y="1744"/>
                </a:cubicBezTo>
                <a:cubicBezTo>
                  <a:pt x="547" y="1744"/>
                  <a:pt x="547" y="1744"/>
                  <a:pt x="547" y="1744"/>
                </a:cubicBezTo>
                <a:cubicBezTo>
                  <a:pt x="598" y="1744"/>
                  <a:pt x="635" y="1786"/>
                  <a:pt x="629" y="1836"/>
                </a:cubicBezTo>
                <a:cubicBezTo>
                  <a:pt x="596" y="2145"/>
                  <a:pt x="596" y="2145"/>
                  <a:pt x="596" y="2145"/>
                </a:cubicBezTo>
                <a:close/>
                <a:moveTo>
                  <a:pt x="2401" y="773"/>
                </a:moveTo>
                <a:cubicBezTo>
                  <a:pt x="2401" y="917"/>
                  <a:pt x="2282" y="1035"/>
                  <a:pt x="2136" y="1035"/>
                </a:cubicBezTo>
                <a:cubicBezTo>
                  <a:pt x="1217" y="1035"/>
                  <a:pt x="1217" y="1035"/>
                  <a:pt x="1217" y="1035"/>
                </a:cubicBezTo>
                <a:cubicBezTo>
                  <a:pt x="1105" y="1035"/>
                  <a:pt x="1098" y="1032"/>
                  <a:pt x="1098" y="931"/>
                </a:cubicBezTo>
                <a:cubicBezTo>
                  <a:pt x="1098" y="262"/>
                  <a:pt x="1098" y="262"/>
                  <a:pt x="1098" y="262"/>
                </a:cubicBezTo>
                <a:cubicBezTo>
                  <a:pt x="1098" y="118"/>
                  <a:pt x="1217" y="0"/>
                  <a:pt x="1363" y="0"/>
                </a:cubicBezTo>
                <a:cubicBezTo>
                  <a:pt x="2136" y="0"/>
                  <a:pt x="2136" y="0"/>
                  <a:pt x="2136" y="0"/>
                </a:cubicBezTo>
                <a:cubicBezTo>
                  <a:pt x="2282" y="0"/>
                  <a:pt x="2401" y="118"/>
                  <a:pt x="2401" y="262"/>
                </a:cubicBezTo>
                <a:cubicBezTo>
                  <a:pt x="2401" y="773"/>
                  <a:pt x="2401" y="773"/>
                  <a:pt x="2401" y="773"/>
                </a:cubicBezTo>
                <a:close/>
                <a:moveTo>
                  <a:pt x="2401" y="773"/>
                </a:moveTo>
                <a:cubicBezTo>
                  <a:pt x="2401" y="773"/>
                  <a:pt x="2401" y="773"/>
                  <a:pt x="2401" y="773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0245337" y="2394738"/>
            <a:ext cx="482600" cy="447675"/>
          </a:xfrm>
          <a:custGeom>
            <a:avLst/>
            <a:gdLst>
              <a:gd name="T0" fmla="*/ 2054 w 2858"/>
              <a:gd name="T1" fmla="*/ 0 h 2658"/>
              <a:gd name="T2" fmla="*/ 1429 w 2858"/>
              <a:gd name="T3" fmla="*/ 327 h 2658"/>
              <a:gd name="T4" fmla="*/ 804 w 2858"/>
              <a:gd name="T5" fmla="*/ 0 h 2658"/>
              <a:gd name="T6" fmla="*/ 0 w 2858"/>
              <a:gd name="T7" fmla="*/ 879 h 2658"/>
              <a:gd name="T8" fmla="*/ 233 w 2858"/>
              <a:gd name="T9" fmla="*/ 1534 h 2658"/>
              <a:gd name="T10" fmla="*/ 1326 w 2858"/>
              <a:gd name="T11" fmla="*/ 2622 h 2658"/>
              <a:gd name="T12" fmla="*/ 1429 w 2858"/>
              <a:gd name="T13" fmla="*/ 2658 h 2658"/>
              <a:gd name="T14" fmla="*/ 1532 w 2858"/>
              <a:gd name="T15" fmla="*/ 2622 h 2658"/>
              <a:gd name="T16" fmla="*/ 2625 w 2858"/>
              <a:gd name="T17" fmla="*/ 1534 h 2658"/>
              <a:gd name="T18" fmla="*/ 2858 w 2858"/>
              <a:gd name="T19" fmla="*/ 879 h 2658"/>
              <a:gd name="T20" fmla="*/ 2054 w 2858"/>
              <a:gd name="T21" fmla="*/ 0 h 2658"/>
              <a:gd name="T22" fmla="*/ 2054 w 2858"/>
              <a:gd name="T23" fmla="*/ 0 h 2658"/>
              <a:gd name="T24" fmla="*/ 2054 w 2858"/>
              <a:gd name="T25" fmla="*/ 0 h 2658"/>
              <a:gd name="T26" fmla="*/ 2054 w 2858"/>
              <a:gd name="T27" fmla="*/ 0 h 26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858" h="2658">
                <a:moveTo>
                  <a:pt x="2054" y="0"/>
                </a:moveTo>
                <a:cubicBezTo>
                  <a:pt x="1808" y="0"/>
                  <a:pt x="1580" y="123"/>
                  <a:pt x="1429" y="327"/>
                </a:cubicBezTo>
                <a:cubicBezTo>
                  <a:pt x="1279" y="123"/>
                  <a:pt x="1050" y="0"/>
                  <a:pt x="804" y="0"/>
                </a:cubicBezTo>
                <a:cubicBezTo>
                  <a:pt x="361" y="0"/>
                  <a:pt x="0" y="394"/>
                  <a:pt x="0" y="879"/>
                </a:cubicBezTo>
                <a:cubicBezTo>
                  <a:pt x="0" y="1168"/>
                  <a:pt x="129" y="1371"/>
                  <a:pt x="233" y="1534"/>
                </a:cubicBezTo>
                <a:cubicBezTo>
                  <a:pt x="535" y="2008"/>
                  <a:pt x="1294" y="2597"/>
                  <a:pt x="1326" y="2622"/>
                </a:cubicBezTo>
                <a:cubicBezTo>
                  <a:pt x="1357" y="2646"/>
                  <a:pt x="1393" y="2658"/>
                  <a:pt x="1429" y="2658"/>
                </a:cubicBezTo>
                <a:cubicBezTo>
                  <a:pt x="1465" y="2658"/>
                  <a:pt x="1501" y="2646"/>
                  <a:pt x="1532" y="2622"/>
                </a:cubicBezTo>
                <a:cubicBezTo>
                  <a:pt x="1565" y="2597"/>
                  <a:pt x="2323" y="2008"/>
                  <a:pt x="2625" y="1534"/>
                </a:cubicBezTo>
                <a:cubicBezTo>
                  <a:pt x="2729" y="1371"/>
                  <a:pt x="2858" y="1168"/>
                  <a:pt x="2858" y="879"/>
                </a:cubicBezTo>
                <a:cubicBezTo>
                  <a:pt x="2858" y="394"/>
                  <a:pt x="2498" y="0"/>
                  <a:pt x="2054" y="0"/>
                </a:cubicBezTo>
                <a:cubicBezTo>
                  <a:pt x="2054" y="0"/>
                  <a:pt x="2054" y="0"/>
                  <a:pt x="2054" y="0"/>
                </a:cubicBezTo>
                <a:close/>
                <a:moveTo>
                  <a:pt x="2054" y="0"/>
                </a:moveTo>
                <a:cubicBezTo>
                  <a:pt x="2054" y="0"/>
                  <a:pt x="2054" y="0"/>
                  <a:pt x="2054" y="0"/>
                </a:cubicBezTo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出自【趣你的PPT】(微信:qunideppt)：最优质的PPT资源库"/>
          <p:cNvSpPr>
            <a:spLocks/>
          </p:cNvSpPr>
          <p:nvPr/>
        </p:nvSpPr>
        <p:spPr bwMode="auto">
          <a:xfrm>
            <a:off x="5986935" y="5234659"/>
            <a:ext cx="382588" cy="392113"/>
          </a:xfrm>
          <a:custGeom>
            <a:avLst/>
            <a:gdLst>
              <a:gd name="T0" fmla="*/ 33 w 241"/>
              <a:gd name="T1" fmla="*/ 105 h 247"/>
              <a:gd name="T2" fmla="*/ 37 w 241"/>
              <a:gd name="T3" fmla="*/ 90 h 247"/>
              <a:gd name="T4" fmla="*/ 42 w 241"/>
              <a:gd name="T5" fmla="*/ 79 h 247"/>
              <a:gd name="T6" fmla="*/ 45 w 241"/>
              <a:gd name="T7" fmla="*/ 64 h 247"/>
              <a:gd name="T8" fmla="*/ 52 w 241"/>
              <a:gd name="T9" fmla="*/ 45 h 247"/>
              <a:gd name="T10" fmla="*/ 61 w 241"/>
              <a:gd name="T11" fmla="*/ 29 h 247"/>
              <a:gd name="T12" fmla="*/ 80 w 241"/>
              <a:gd name="T13" fmla="*/ 15 h 247"/>
              <a:gd name="T14" fmla="*/ 101 w 241"/>
              <a:gd name="T15" fmla="*/ 5 h 247"/>
              <a:gd name="T16" fmla="*/ 125 w 241"/>
              <a:gd name="T17" fmla="*/ 0 h 247"/>
              <a:gd name="T18" fmla="*/ 151 w 241"/>
              <a:gd name="T19" fmla="*/ 5 h 247"/>
              <a:gd name="T20" fmla="*/ 177 w 241"/>
              <a:gd name="T21" fmla="*/ 15 h 247"/>
              <a:gd name="T22" fmla="*/ 191 w 241"/>
              <a:gd name="T23" fmla="*/ 26 h 247"/>
              <a:gd name="T24" fmla="*/ 203 w 241"/>
              <a:gd name="T25" fmla="*/ 43 h 247"/>
              <a:gd name="T26" fmla="*/ 210 w 241"/>
              <a:gd name="T27" fmla="*/ 62 h 247"/>
              <a:gd name="T28" fmla="*/ 213 w 241"/>
              <a:gd name="T29" fmla="*/ 81 h 247"/>
              <a:gd name="T30" fmla="*/ 220 w 241"/>
              <a:gd name="T31" fmla="*/ 95 h 247"/>
              <a:gd name="T32" fmla="*/ 220 w 241"/>
              <a:gd name="T33" fmla="*/ 105 h 247"/>
              <a:gd name="T34" fmla="*/ 222 w 241"/>
              <a:gd name="T35" fmla="*/ 119 h 247"/>
              <a:gd name="T36" fmla="*/ 234 w 241"/>
              <a:gd name="T37" fmla="*/ 140 h 247"/>
              <a:gd name="T38" fmla="*/ 241 w 241"/>
              <a:gd name="T39" fmla="*/ 159 h 247"/>
              <a:gd name="T40" fmla="*/ 241 w 241"/>
              <a:gd name="T41" fmla="*/ 178 h 247"/>
              <a:gd name="T42" fmla="*/ 236 w 241"/>
              <a:gd name="T43" fmla="*/ 190 h 247"/>
              <a:gd name="T44" fmla="*/ 231 w 241"/>
              <a:gd name="T45" fmla="*/ 195 h 247"/>
              <a:gd name="T46" fmla="*/ 227 w 241"/>
              <a:gd name="T47" fmla="*/ 190 h 247"/>
              <a:gd name="T48" fmla="*/ 217 w 241"/>
              <a:gd name="T49" fmla="*/ 176 h 247"/>
              <a:gd name="T50" fmla="*/ 213 w 241"/>
              <a:gd name="T51" fmla="*/ 185 h 247"/>
              <a:gd name="T52" fmla="*/ 201 w 241"/>
              <a:gd name="T53" fmla="*/ 204 h 247"/>
              <a:gd name="T54" fmla="*/ 213 w 241"/>
              <a:gd name="T55" fmla="*/ 216 h 247"/>
              <a:gd name="T56" fmla="*/ 220 w 241"/>
              <a:gd name="T57" fmla="*/ 223 h 247"/>
              <a:gd name="T58" fmla="*/ 220 w 241"/>
              <a:gd name="T59" fmla="*/ 230 h 247"/>
              <a:gd name="T60" fmla="*/ 215 w 241"/>
              <a:gd name="T61" fmla="*/ 237 h 247"/>
              <a:gd name="T62" fmla="*/ 201 w 241"/>
              <a:gd name="T63" fmla="*/ 244 h 247"/>
              <a:gd name="T64" fmla="*/ 177 w 241"/>
              <a:gd name="T65" fmla="*/ 247 h 247"/>
              <a:gd name="T66" fmla="*/ 151 w 241"/>
              <a:gd name="T67" fmla="*/ 242 h 247"/>
              <a:gd name="T68" fmla="*/ 132 w 241"/>
              <a:gd name="T69" fmla="*/ 237 h 247"/>
              <a:gd name="T70" fmla="*/ 118 w 241"/>
              <a:gd name="T71" fmla="*/ 237 h 247"/>
              <a:gd name="T72" fmla="*/ 101 w 241"/>
              <a:gd name="T73" fmla="*/ 247 h 247"/>
              <a:gd name="T74" fmla="*/ 82 w 241"/>
              <a:gd name="T75" fmla="*/ 247 h 247"/>
              <a:gd name="T76" fmla="*/ 52 w 241"/>
              <a:gd name="T77" fmla="*/ 247 h 247"/>
              <a:gd name="T78" fmla="*/ 35 w 241"/>
              <a:gd name="T79" fmla="*/ 239 h 247"/>
              <a:gd name="T80" fmla="*/ 30 w 241"/>
              <a:gd name="T81" fmla="*/ 232 h 247"/>
              <a:gd name="T82" fmla="*/ 30 w 241"/>
              <a:gd name="T83" fmla="*/ 225 h 247"/>
              <a:gd name="T84" fmla="*/ 30 w 241"/>
              <a:gd name="T85" fmla="*/ 218 h 247"/>
              <a:gd name="T86" fmla="*/ 37 w 241"/>
              <a:gd name="T87" fmla="*/ 213 h 247"/>
              <a:gd name="T88" fmla="*/ 49 w 241"/>
              <a:gd name="T89" fmla="*/ 211 h 247"/>
              <a:gd name="T90" fmla="*/ 47 w 241"/>
              <a:gd name="T91" fmla="*/ 206 h 247"/>
              <a:gd name="T92" fmla="*/ 33 w 241"/>
              <a:gd name="T93" fmla="*/ 192 h 247"/>
              <a:gd name="T94" fmla="*/ 26 w 241"/>
              <a:gd name="T95" fmla="*/ 176 h 247"/>
              <a:gd name="T96" fmla="*/ 23 w 241"/>
              <a:gd name="T97" fmla="*/ 173 h 247"/>
              <a:gd name="T98" fmla="*/ 21 w 241"/>
              <a:gd name="T99" fmla="*/ 180 h 247"/>
              <a:gd name="T100" fmla="*/ 9 w 241"/>
              <a:gd name="T101" fmla="*/ 190 h 247"/>
              <a:gd name="T102" fmla="*/ 4 w 241"/>
              <a:gd name="T103" fmla="*/ 190 h 247"/>
              <a:gd name="T104" fmla="*/ 0 w 241"/>
              <a:gd name="T105" fmla="*/ 180 h 247"/>
              <a:gd name="T106" fmla="*/ 2 w 241"/>
              <a:gd name="T107" fmla="*/ 159 h 247"/>
              <a:gd name="T108" fmla="*/ 9 w 241"/>
              <a:gd name="T109" fmla="*/ 140 h 247"/>
              <a:gd name="T110" fmla="*/ 23 w 241"/>
              <a:gd name="T111" fmla="*/ 124 h 247"/>
              <a:gd name="T112" fmla="*/ 35 w 241"/>
              <a:gd name="T113" fmla="*/ 112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41" h="247">
                <a:moveTo>
                  <a:pt x="35" y="112"/>
                </a:moveTo>
                <a:lnTo>
                  <a:pt x="35" y="112"/>
                </a:lnTo>
                <a:lnTo>
                  <a:pt x="33" y="109"/>
                </a:lnTo>
                <a:lnTo>
                  <a:pt x="33" y="107"/>
                </a:lnTo>
                <a:lnTo>
                  <a:pt x="33" y="107"/>
                </a:lnTo>
                <a:lnTo>
                  <a:pt x="33" y="105"/>
                </a:lnTo>
                <a:lnTo>
                  <a:pt x="33" y="105"/>
                </a:lnTo>
                <a:lnTo>
                  <a:pt x="33" y="102"/>
                </a:lnTo>
                <a:lnTo>
                  <a:pt x="35" y="100"/>
                </a:lnTo>
                <a:lnTo>
                  <a:pt x="35" y="97"/>
                </a:lnTo>
                <a:lnTo>
                  <a:pt x="35" y="95"/>
                </a:lnTo>
                <a:lnTo>
                  <a:pt x="37" y="95"/>
                </a:lnTo>
                <a:lnTo>
                  <a:pt x="37" y="93"/>
                </a:lnTo>
                <a:lnTo>
                  <a:pt x="37" y="90"/>
                </a:lnTo>
                <a:lnTo>
                  <a:pt x="37" y="88"/>
                </a:lnTo>
                <a:lnTo>
                  <a:pt x="40" y="88"/>
                </a:lnTo>
                <a:lnTo>
                  <a:pt x="40" y="86"/>
                </a:lnTo>
                <a:lnTo>
                  <a:pt x="40" y="83"/>
                </a:lnTo>
                <a:lnTo>
                  <a:pt x="40" y="81"/>
                </a:lnTo>
                <a:lnTo>
                  <a:pt x="40" y="81"/>
                </a:lnTo>
                <a:lnTo>
                  <a:pt x="42" y="79"/>
                </a:lnTo>
                <a:lnTo>
                  <a:pt x="42" y="79"/>
                </a:lnTo>
                <a:lnTo>
                  <a:pt x="42" y="76"/>
                </a:lnTo>
                <a:lnTo>
                  <a:pt x="42" y="76"/>
                </a:lnTo>
                <a:lnTo>
                  <a:pt x="42" y="74"/>
                </a:lnTo>
                <a:lnTo>
                  <a:pt x="42" y="71"/>
                </a:lnTo>
                <a:lnTo>
                  <a:pt x="42" y="67"/>
                </a:lnTo>
                <a:lnTo>
                  <a:pt x="45" y="64"/>
                </a:lnTo>
                <a:lnTo>
                  <a:pt x="45" y="60"/>
                </a:lnTo>
                <a:lnTo>
                  <a:pt x="47" y="57"/>
                </a:lnTo>
                <a:lnTo>
                  <a:pt x="47" y="55"/>
                </a:lnTo>
                <a:lnTo>
                  <a:pt x="47" y="53"/>
                </a:lnTo>
                <a:lnTo>
                  <a:pt x="49" y="50"/>
                </a:lnTo>
                <a:lnTo>
                  <a:pt x="49" y="48"/>
                </a:lnTo>
                <a:lnTo>
                  <a:pt x="52" y="45"/>
                </a:lnTo>
                <a:lnTo>
                  <a:pt x="52" y="43"/>
                </a:lnTo>
                <a:lnTo>
                  <a:pt x="54" y="41"/>
                </a:lnTo>
                <a:lnTo>
                  <a:pt x="54" y="38"/>
                </a:lnTo>
                <a:lnTo>
                  <a:pt x="56" y="38"/>
                </a:lnTo>
                <a:lnTo>
                  <a:pt x="59" y="36"/>
                </a:lnTo>
                <a:lnTo>
                  <a:pt x="59" y="34"/>
                </a:lnTo>
                <a:lnTo>
                  <a:pt x="61" y="29"/>
                </a:lnTo>
                <a:lnTo>
                  <a:pt x="63" y="26"/>
                </a:lnTo>
                <a:lnTo>
                  <a:pt x="66" y="24"/>
                </a:lnTo>
                <a:lnTo>
                  <a:pt x="68" y="22"/>
                </a:lnTo>
                <a:lnTo>
                  <a:pt x="73" y="19"/>
                </a:lnTo>
                <a:lnTo>
                  <a:pt x="75" y="17"/>
                </a:lnTo>
                <a:lnTo>
                  <a:pt x="78" y="15"/>
                </a:lnTo>
                <a:lnTo>
                  <a:pt x="80" y="15"/>
                </a:lnTo>
                <a:lnTo>
                  <a:pt x="82" y="12"/>
                </a:lnTo>
                <a:lnTo>
                  <a:pt x="85" y="10"/>
                </a:lnTo>
                <a:lnTo>
                  <a:pt x="87" y="10"/>
                </a:lnTo>
                <a:lnTo>
                  <a:pt x="92" y="8"/>
                </a:lnTo>
                <a:lnTo>
                  <a:pt x="94" y="8"/>
                </a:lnTo>
                <a:lnTo>
                  <a:pt x="97" y="5"/>
                </a:lnTo>
                <a:lnTo>
                  <a:pt x="101" y="5"/>
                </a:lnTo>
                <a:lnTo>
                  <a:pt x="104" y="3"/>
                </a:lnTo>
                <a:lnTo>
                  <a:pt x="108" y="3"/>
                </a:lnTo>
                <a:lnTo>
                  <a:pt x="111" y="3"/>
                </a:lnTo>
                <a:lnTo>
                  <a:pt x="115" y="3"/>
                </a:lnTo>
                <a:lnTo>
                  <a:pt x="118" y="0"/>
                </a:lnTo>
                <a:lnTo>
                  <a:pt x="123" y="0"/>
                </a:lnTo>
                <a:lnTo>
                  <a:pt x="125" y="0"/>
                </a:lnTo>
                <a:lnTo>
                  <a:pt x="130" y="0"/>
                </a:lnTo>
                <a:lnTo>
                  <a:pt x="132" y="0"/>
                </a:lnTo>
                <a:lnTo>
                  <a:pt x="137" y="3"/>
                </a:lnTo>
                <a:lnTo>
                  <a:pt x="142" y="3"/>
                </a:lnTo>
                <a:lnTo>
                  <a:pt x="144" y="3"/>
                </a:lnTo>
                <a:lnTo>
                  <a:pt x="149" y="3"/>
                </a:lnTo>
                <a:lnTo>
                  <a:pt x="151" y="5"/>
                </a:lnTo>
                <a:lnTo>
                  <a:pt x="156" y="5"/>
                </a:lnTo>
                <a:lnTo>
                  <a:pt x="158" y="5"/>
                </a:lnTo>
                <a:lnTo>
                  <a:pt x="163" y="8"/>
                </a:lnTo>
                <a:lnTo>
                  <a:pt x="165" y="10"/>
                </a:lnTo>
                <a:lnTo>
                  <a:pt x="170" y="10"/>
                </a:lnTo>
                <a:lnTo>
                  <a:pt x="172" y="12"/>
                </a:lnTo>
                <a:lnTo>
                  <a:pt x="177" y="15"/>
                </a:lnTo>
                <a:lnTo>
                  <a:pt x="179" y="17"/>
                </a:lnTo>
                <a:lnTo>
                  <a:pt x="182" y="17"/>
                </a:lnTo>
                <a:lnTo>
                  <a:pt x="184" y="19"/>
                </a:lnTo>
                <a:lnTo>
                  <a:pt x="184" y="19"/>
                </a:lnTo>
                <a:lnTo>
                  <a:pt x="186" y="22"/>
                </a:lnTo>
                <a:lnTo>
                  <a:pt x="189" y="24"/>
                </a:lnTo>
                <a:lnTo>
                  <a:pt x="191" y="26"/>
                </a:lnTo>
                <a:lnTo>
                  <a:pt x="194" y="29"/>
                </a:lnTo>
                <a:lnTo>
                  <a:pt x="196" y="31"/>
                </a:lnTo>
                <a:lnTo>
                  <a:pt x="196" y="34"/>
                </a:lnTo>
                <a:lnTo>
                  <a:pt x="198" y="36"/>
                </a:lnTo>
                <a:lnTo>
                  <a:pt x="201" y="38"/>
                </a:lnTo>
                <a:lnTo>
                  <a:pt x="201" y="41"/>
                </a:lnTo>
                <a:lnTo>
                  <a:pt x="203" y="43"/>
                </a:lnTo>
                <a:lnTo>
                  <a:pt x="205" y="48"/>
                </a:lnTo>
                <a:lnTo>
                  <a:pt x="205" y="50"/>
                </a:lnTo>
                <a:lnTo>
                  <a:pt x="205" y="53"/>
                </a:lnTo>
                <a:lnTo>
                  <a:pt x="208" y="55"/>
                </a:lnTo>
                <a:lnTo>
                  <a:pt x="208" y="57"/>
                </a:lnTo>
                <a:lnTo>
                  <a:pt x="208" y="60"/>
                </a:lnTo>
                <a:lnTo>
                  <a:pt x="210" y="62"/>
                </a:lnTo>
                <a:lnTo>
                  <a:pt x="210" y="64"/>
                </a:lnTo>
                <a:lnTo>
                  <a:pt x="210" y="69"/>
                </a:lnTo>
                <a:lnTo>
                  <a:pt x="210" y="74"/>
                </a:lnTo>
                <a:lnTo>
                  <a:pt x="213" y="76"/>
                </a:lnTo>
                <a:lnTo>
                  <a:pt x="213" y="81"/>
                </a:lnTo>
                <a:lnTo>
                  <a:pt x="213" y="81"/>
                </a:lnTo>
                <a:lnTo>
                  <a:pt x="213" y="81"/>
                </a:lnTo>
                <a:lnTo>
                  <a:pt x="215" y="83"/>
                </a:lnTo>
                <a:lnTo>
                  <a:pt x="215" y="86"/>
                </a:lnTo>
                <a:lnTo>
                  <a:pt x="217" y="88"/>
                </a:lnTo>
                <a:lnTo>
                  <a:pt x="217" y="88"/>
                </a:lnTo>
                <a:lnTo>
                  <a:pt x="217" y="90"/>
                </a:lnTo>
                <a:lnTo>
                  <a:pt x="220" y="93"/>
                </a:lnTo>
                <a:lnTo>
                  <a:pt x="220" y="95"/>
                </a:lnTo>
                <a:lnTo>
                  <a:pt x="220" y="97"/>
                </a:lnTo>
                <a:lnTo>
                  <a:pt x="220" y="97"/>
                </a:lnTo>
                <a:lnTo>
                  <a:pt x="220" y="100"/>
                </a:lnTo>
                <a:lnTo>
                  <a:pt x="220" y="102"/>
                </a:lnTo>
                <a:lnTo>
                  <a:pt x="220" y="102"/>
                </a:lnTo>
                <a:lnTo>
                  <a:pt x="220" y="105"/>
                </a:lnTo>
                <a:lnTo>
                  <a:pt x="220" y="105"/>
                </a:lnTo>
                <a:lnTo>
                  <a:pt x="220" y="109"/>
                </a:lnTo>
                <a:lnTo>
                  <a:pt x="217" y="109"/>
                </a:lnTo>
                <a:lnTo>
                  <a:pt x="217" y="112"/>
                </a:lnTo>
                <a:lnTo>
                  <a:pt x="217" y="112"/>
                </a:lnTo>
                <a:lnTo>
                  <a:pt x="217" y="112"/>
                </a:lnTo>
                <a:lnTo>
                  <a:pt x="220" y="114"/>
                </a:lnTo>
                <a:lnTo>
                  <a:pt x="222" y="119"/>
                </a:lnTo>
                <a:lnTo>
                  <a:pt x="224" y="121"/>
                </a:lnTo>
                <a:lnTo>
                  <a:pt x="227" y="124"/>
                </a:lnTo>
                <a:lnTo>
                  <a:pt x="227" y="128"/>
                </a:lnTo>
                <a:lnTo>
                  <a:pt x="229" y="131"/>
                </a:lnTo>
                <a:lnTo>
                  <a:pt x="231" y="133"/>
                </a:lnTo>
                <a:lnTo>
                  <a:pt x="231" y="138"/>
                </a:lnTo>
                <a:lnTo>
                  <a:pt x="234" y="140"/>
                </a:lnTo>
                <a:lnTo>
                  <a:pt x="236" y="142"/>
                </a:lnTo>
                <a:lnTo>
                  <a:pt x="236" y="145"/>
                </a:lnTo>
                <a:lnTo>
                  <a:pt x="236" y="147"/>
                </a:lnTo>
                <a:lnTo>
                  <a:pt x="239" y="150"/>
                </a:lnTo>
                <a:lnTo>
                  <a:pt x="239" y="152"/>
                </a:lnTo>
                <a:lnTo>
                  <a:pt x="239" y="154"/>
                </a:lnTo>
                <a:lnTo>
                  <a:pt x="241" y="159"/>
                </a:lnTo>
                <a:lnTo>
                  <a:pt x="241" y="164"/>
                </a:lnTo>
                <a:lnTo>
                  <a:pt x="241" y="168"/>
                </a:lnTo>
                <a:lnTo>
                  <a:pt x="241" y="171"/>
                </a:lnTo>
                <a:lnTo>
                  <a:pt x="241" y="171"/>
                </a:lnTo>
                <a:lnTo>
                  <a:pt x="241" y="173"/>
                </a:lnTo>
                <a:lnTo>
                  <a:pt x="241" y="176"/>
                </a:lnTo>
                <a:lnTo>
                  <a:pt x="241" y="178"/>
                </a:lnTo>
                <a:lnTo>
                  <a:pt x="239" y="183"/>
                </a:lnTo>
                <a:lnTo>
                  <a:pt x="239" y="185"/>
                </a:lnTo>
                <a:lnTo>
                  <a:pt x="239" y="185"/>
                </a:lnTo>
                <a:lnTo>
                  <a:pt x="239" y="187"/>
                </a:lnTo>
                <a:lnTo>
                  <a:pt x="236" y="187"/>
                </a:lnTo>
                <a:lnTo>
                  <a:pt x="236" y="190"/>
                </a:lnTo>
                <a:lnTo>
                  <a:pt x="236" y="190"/>
                </a:lnTo>
                <a:lnTo>
                  <a:pt x="236" y="190"/>
                </a:lnTo>
                <a:lnTo>
                  <a:pt x="234" y="192"/>
                </a:lnTo>
                <a:lnTo>
                  <a:pt x="234" y="192"/>
                </a:lnTo>
                <a:lnTo>
                  <a:pt x="234" y="192"/>
                </a:lnTo>
                <a:lnTo>
                  <a:pt x="231" y="192"/>
                </a:lnTo>
                <a:lnTo>
                  <a:pt x="231" y="195"/>
                </a:lnTo>
                <a:lnTo>
                  <a:pt x="231" y="195"/>
                </a:lnTo>
                <a:lnTo>
                  <a:pt x="231" y="195"/>
                </a:lnTo>
                <a:lnTo>
                  <a:pt x="229" y="192"/>
                </a:lnTo>
                <a:lnTo>
                  <a:pt x="229" y="192"/>
                </a:lnTo>
                <a:lnTo>
                  <a:pt x="227" y="192"/>
                </a:lnTo>
                <a:lnTo>
                  <a:pt x="227" y="192"/>
                </a:lnTo>
                <a:lnTo>
                  <a:pt x="227" y="192"/>
                </a:lnTo>
                <a:lnTo>
                  <a:pt x="227" y="190"/>
                </a:lnTo>
                <a:lnTo>
                  <a:pt x="224" y="190"/>
                </a:lnTo>
                <a:lnTo>
                  <a:pt x="224" y="187"/>
                </a:lnTo>
                <a:lnTo>
                  <a:pt x="222" y="185"/>
                </a:lnTo>
                <a:lnTo>
                  <a:pt x="222" y="185"/>
                </a:lnTo>
                <a:lnTo>
                  <a:pt x="220" y="183"/>
                </a:lnTo>
                <a:lnTo>
                  <a:pt x="220" y="180"/>
                </a:lnTo>
                <a:lnTo>
                  <a:pt x="217" y="176"/>
                </a:lnTo>
                <a:lnTo>
                  <a:pt x="217" y="176"/>
                </a:lnTo>
                <a:lnTo>
                  <a:pt x="217" y="176"/>
                </a:lnTo>
                <a:lnTo>
                  <a:pt x="217" y="178"/>
                </a:lnTo>
                <a:lnTo>
                  <a:pt x="217" y="178"/>
                </a:lnTo>
                <a:lnTo>
                  <a:pt x="215" y="178"/>
                </a:lnTo>
                <a:lnTo>
                  <a:pt x="215" y="183"/>
                </a:lnTo>
                <a:lnTo>
                  <a:pt x="213" y="185"/>
                </a:lnTo>
                <a:lnTo>
                  <a:pt x="210" y="192"/>
                </a:lnTo>
                <a:lnTo>
                  <a:pt x="210" y="195"/>
                </a:lnTo>
                <a:lnTo>
                  <a:pt x="208" y="197"/>
                </a:lnTo>
                <a:lnTo>
                  <a:pt x="205" y="199"/>
                </a:lnTo>
                <a:lnTo>
                  <a:pt x="203" y="202"/>
                </a:lnTo>
                <a:lnTo>
                  <a:pt x="203" y="204"/>
                </a:lnTo>
                <a:lnTo>
                  <a:pt x="201" y="204"/>
                </a:lnTo>
                <a:lnTo>
                  <a:pt x="198" y="209"/>
                </a:lnTo>
                <a:lnTo>
                  <a:pt x="198" y="209"/>
                </a:lnTo>
                <a:lnTo>
                  <a:pt x="198" y="209"/>
                </a:lnTo>
                <a:lnTo>
                  <a:pt x="201" y="209"/>
                </a:lnTo>
                <a:lnTo>
                  <a:pt x="205" y="211"/>
                </a:lnTo>
                <a:lnTo>
                  <a:pt x="210" y="213"/>
                </a:lnTo>
                <a:lnTo>
                  <a:pt x="213" y="216"/>
                </a:lnTo>
                <a:lnTo>
                  <a:pt x="215" y="216"/>
                </a:lnTo>
                <a:lnTo>
                  <a:pt x="217" y="218"/>
                </a:lnTo>
                <a:lnTo>
                  <a:pt x="217" y="221"/>
                </a:lnTo>
                <a:lnTo>
                  <a:pt x="217" y="221"/>
                </a:lnTo>
                <a:lnTo>
                  <a:pt x="220" y="223"/>
                </a:lnTo>
                <a:lnTo>
                  <a:pt x="220" y="223"/>
                </a:lnTo>
                <a:lnTo>
                  <a:pt x="220" y="223"/>
                </a:lnTo>
                <a:lnTo>
                  <a:pt x="220" y="225"/>
                </a:lnTo>
                <a:lnTo>
                  <a:pt x="222" y="225"/>
                </a:lnTo>
                <a:lnTo>
                  <a:pt x="222" y="228"/>
                </a:lnTo>
                <a:lnTo>
                  <a:pt x="222" y="228"/>
                </a:lnTo>
                <a:lnTo>
                  <a:pt x="222" y="230"/>
                </a:lnTo>
                <a:lnTo>
                  <a:pt x="220" y="230"/>
                </a:lnTo>
                <a:lnTo>
                  <a:pt x="220" y="230"/>
                </a:lnTo>
                <a:lnTo>
                  <a:pt x="220" y="232"/>
                </a:lnTo>
                <a:lnTo>
                  <a:pt x="220" y="232"/>
                </a:lnTo>
                <a:lnTo>
                  <a:pt x="220" y="235"/>
                </a:lnTo>
                <a:lnTo>
                  <a:pt x="217" y="235"/>
                </a:lnTo>
                <a:lnTo>
                  <a:pt x="217" y="237"/>
                </a:lnTo>
                <a:lnTo>
                  <a:pt x="217" y="237"/>
                </a:lnTo>
                <a:lnTo>
                  <a:pt x="215" y="237"/>
                </a:lnTo>
                <a:lnTo>
                  <a:pt x="213" y="239"/>
                </a:lnTo>
                <a:lnTo>
                  <a:pt x="210" y="239"/>
                </a:lnTo>
                <a:lnTo>
                  <a:pt x="208" y="242"/>
                </a:lnTo>
                <a:lnTo>
                  <a:pt x="205" y="242"/>
                </a:lnTo>
                <a:lnTo>
                  <a:pt x="205" y="242"/>
                </a:lnTo>
                <a:lnTo>
                  <a:pt x="203" y="242"/>
                </a:lnTo>
                <a:lnTo>
                  <a:pt x="201" y="244"/>
                </a:lnTo>
                <a:lnTo>
                  <a:pt x="198" y="244"/>
                </a:lnTo>
                <a:lnTo>
                  <a:pt x="196" y="244"/>
                </a:lnTo>
                <a:lnTo>
                  <a:pt x="191" y="244"/>
                </a:lnTo>
                <a:lnTo>
                  <a:pt x="189" y="244"/>
                </a:lnTo>
                <a:lnTo>
                  <a:pt x="184" y="247"/>
                </a:lnTo>
                <a:lnTo>
                  <a:pt x="182" y="247"/>
                </a:lnTo>
                <a:lnTo>
                  <a:pt x="177" y="247"/>
                </a:lnTo>
                <a:lnTo>
                  <a:pt x="175" y="247"/>
                </a:lnTo>
                <a:lnTo>
                  <a:pt x="170" y="247"/>
                </a:lnTo>
                <a:lnTo>
                  <a:pt x="168" y="244"/>
                </a:lnTo>
                <a:lnTo>
                  <a:pt x="163" y="244"/>
                </a:lnTo>
                <a:lnTo>
                  <a:pt x="160" y="244"/>
                </a:lnTo>
                <a:lnTo>
                  <a:pt x="156" y="244"/>
                </a:lnTo>
                <a:lnTo>
                  <a:pt x="151" y="242"/>
                </a:lnTo>
                <a:lnTo>
                  <a:pt x="149" y="242"/>
                </a:lnTo>
                <a:lnTo>
                  <a:pt x="144" y="242"/>
                </a:lnTo>
                <a:lnTo>
                  <a:pt x="142" y="239"/>
                </a:lnTo>
                <a:lnTo>
                  <a:pt x="137" y="239"/>
                </a:lnTo>
                <a:lnTo>
                  <a:pt x="134" y="237"/>
                </a:lnTo>
                <a:lnTo>
                  <a:pt x="132" y="237"/>
                </a:lnTo>
                <a:lnTo>
                  <a:pt x="132" y="237"/>
                </a:lnTo>
                <a:lnTo>
                  <a:pt x="132" y="237"/>
                </a:lnTo>
                <a:lnTo>
                  <a:pt x="130" y="237"/>
                </a:lnTo>
                <a:lnTo>
                  <a:pt x="127" y="237"/>
                </a:lnTo>
                <a:lnTo>
                  <a:pt x="125" y="237"/>
                </a:lnTo>
                <a:lnTo>
                  <a:pt x="123" y="237"/>
                </a:lnTo>
                <a:lnTo>
                  <a:pt x="120" y="235"/>
                </a:lnTo>
                <a:lnTo>
                  <a:pt x="118" y="237"/>
                </a:lnTo>
                <a:lnTo>
                  <a:pt x="115" y="239"/>
                </a:lnTo>
                <a:lnTo>
                  <a:pt x="113" y="239"/>
                </a:lnTo>
                <a:lnTo>
                  <a:pt x="111" y="242"/>
                </a:lnTo>
                <a:lnTo>
                  <a:pt x="108" y="242"/>
                </a:lnTo>
                <a:lnTo>
                  <a:pt x="106" y="244"/>
                </a:lnTo>
                <a:lnTo>
                  <a:pt x="104" y="244"/>
                </a:lnTo>
                <a:lnTo>
                  <a:pt x="101" y="247"/>
                </a:lnTo>
                <a:lnTo>
                  <a:pt x="99" y="247"/>
                </a:lnTo>
                <a:lnTo>
                  <a:pt x="94" y="247"/>
                </a:lnTo>
                <a:lnTo>
                  <a:pt x="92" y="247"/>
                </a:lnTo>
                <a:lnTo>
                  <a:pt x="89" y="247"/>
                </a:lnTo>
                <a:lnTo>
                  <a:pt x="87" y="247"/>
                </a:lnTo>
                <a:lnTo>
                  <a:pt x="85" y="247"/>
                </a:lnTo>
                <a:lnTo>
                  <a:pt x="82" y="247"/>
                </a:lnTo>
                <a:lnTo>
                  <a:pt x="80" y="247"/>
                </a:lnTo>
                <a:lnTo>
                  <a:pt x="73" y="247"/>
                </a:lnTo>
                <a:lnTo>
                  <a:pt x="68" y="247"/>
                </a:lnTo>
                <a:lnTo>
                  <a:pt x="61" y="247"/>
                </a:lnTo>
                <a:lnTo>
                  <a:pt x="59" y="247"/>
                </a:lnTo>
                <a:lnTo>
                  <a:pt x="56" y="247"/>
                </a:lnTo>
                <a:lnTo>
                  <a:pt x="52" y="247"/>
                </a:lnTo>
                <a:lnTo>
                  <a:pt x="49" y="244"/>
                </a:lnTo>
                <a:lnTo>
                  <a:pt x="47" y="244"/>
                </a:lnTo>
                <a:lnTo>
                  <a:pt x="45" y="244"/>
                </a:lnTo>
                <a:lnTo>
                  <a:pt x="42" y="242"/>
                </a:lnTo>
                <a:lnTo>
                  <a:pt x="40" y="242"/>
                </a:lnTo>
                <a:lnTo>
                  <a:pt x="37" y="239"/>
                </a:lnTo>
                <a:lnTo>
                  <a:pt x="35" y="239"/>
                </a:lnTo>
                <a:lnTo>
                  <a:pt x="33" y="237"/>
                </a:lnTo>
                <a:lnTo>
                  <a:pt x="33" y="237"/>
                </a:lnTo>
                <a:lnTo>
                  <a:pt x="33" y="237"/>
                </a:lnTo>
                <a:lnTo>
                  <a:pt x="30" y="235"/>
                </a:lnTo>
                <a:lnTo>
                  <a:pt x="30" y="235"/>
                </a:lnTo>
                <a:lnTo>
                  <a:pt x="30" y="235"/>
                </a:lnTo>
                <a:lnTo>
                  <a:pt x="30" y="232"/>
                </a:lnTo>
                <a:lnTo>
                  <a:pt x="30" y="232"/>
                </a:lnTo>
                <a:lnTo>
                  <a:pt x="28" y="230"/>
                </a:lnTo>
                <a:lnTo>
                  <a:pt x="28" y="230"/>
                </a:lnTo>
                <a:lnTo>
                  <a:pt x="28" y="230"/>
                </a:lnTo>
                <a:lnTo>
                  <a:pt x="28" y="228"/>
                </a:lnTo>
                <a:lnTo>
                  <a:pt x="28" y="228"/>
                </a:lnTo>
                <a:lnTo>
                  <a:pt x="30" y="225"/>
                </a:lnTo>
                <a:lnTo>
                  <a:pt x="30" y="225"/>
                </a:lnTo>
                <a:lnTo>
                  <a:pt x="30" y="223"/>
                </a:lnTo>
                <a:lnTo>
                  <a:pt x="30" y="223"/>
                </a:lnTo>
                <a:lnTo>
                  <a:pt x="30" y="221"/>
                </a:lnTo>
                <a:lnTo>
                  <a:pt x="30" y="221"/>
                </a:lnTo>
                <a:lnTo>
                  <a:pt x="30" y="218"/>
                </a:lnTo>
                <a:lnTo>
                  <a:pt x="30" y="218"/>
                </a:lnTo>
                <a:lnTo>
                  <a:pt x="33" y="218"/>
                </a:lnTo>
                <a:lnTo>
                  <a:pt x="33" y="216"/>
                </a:lnTo>
                <a:lnTo>
                  <a:pt x="35" y="216"/>
                </a:lnTo>
                <a:lnTo>
                  <a:pt x="35" y="216"/>
                </a:lnTo>
                <a:lnTo>
                  <a:pt x="35" y="213"/>
                </a:lnTo>
                <a:lnTo>
                  <a:pt x="37" y="213"/>
                </a:lnTo>
                <a:lnTo>
                  <a:pt x="37" y="213"/>
                </a:lnTo>
                <a:lnTo>
                  <a:pt x="40" y="213"/>
                </a:lnTo>
                <a:lnTo>
                  <a:pt x="40" y="211"/>
                </a:lnTo>
                <a:lnTo>
                  <a:pt x="42" y="211"/>
                </a:lnTo>
                <a:lnTo>
                  <a:pt x="45" y="211"/>
                </a:lnTo>
                <a:lnTo>
                  <a:pt x="45" y="211"/>
                </a:lnTo>
                <a:lnTo>
                  <a:pt x="47" y="211"/>
                </a:lnTo>
                <a:lnTo>
                  <a:pt x="49" y="211"/>
                </a:lnTo>
                <a:lnTo>
                  <a:pt x="49" y="211"/>
                </a:lnTo>
                <a:lnTo>
                  <a:pt x="49" y="211"/>
                </a:lnTo>
                <a:lnTo>
                  <a:pt x="49" y="211"/>
                </a:lnTo>
                <a:lnTo>
                  <a:pt x="49" y="209"/>
                </a:lnTo>
                <a:lnTo>
                  <a:pt x="49" y="209"/>
                </a:lnTo>
                <a:lnTo>
                  <a:pt x="49" y="209"/>
                </a:lnTo>
                <a:lnTo>
                  <a:pt x="47" y="206"/>
                </a:lnTo>
                <a:lnTo>
                  <a:pt x="45" y="204"/>
                </a:lnTo>
                <a:lnTo>
                  <a:pt x="42" y="204"/>
                </a:lnTo>
                <a:lnTo>
                  <a:pt x="40" y="202"/>
                </a:lnTo>
                <a:lnTo>
                  <a:pt x="37" y="199"/>
                </a:lnTo>
                <a:lnTo>
                  <a:pt x="35" y="195"/>
                </a:lnTo>
                <a:lnTo>
                  <a:pt x="35" y="195"/>
                </a:lnTo>
                <a:lnTo>
                  <a:pt x="33" y="192"/>
                </a:lnTo>
                <a:lnTo>
                  <a:pt x="33" y="190"/>
                </a:lnTo>
                <a:lnTo>
                  <a:pt x="30" y="187"/>
                </a:lnTo>
                <a:lnTo>
                  <a:pt x="30" y="185"/>
                </a:lnTo>
                <a:lnTo>
                  <a:pt x="28" y="183"/>
                </a:lnTo>
                <a:lnTo>
                  <a:pt x="28" y="180"/>
                </a:lnTo>
                <a:lnTo>
                  <a:pt x="26" y="178"/>
                </a:lnTo>
                <a:lnTo>
                  <a:pt x="26" y="176"/>
                </a:lnTo>
                <a:lnTo>
                  <a:pt x="26" y="173"/>
                </a:lnTo>
                <a:lnTo>
                  <a:pt x="26" y="173"/>
                </a:lnTo>
                <a:lnTo>
                  <a:pt x="26" y="173"/>
                </a:lnTo>
                <a:lnTo>
                  <a:pt x="26" y="173"/>
                </a:lnTo>
                <a:lnTo>
                  <a:pt x="26" y="173"/>
                </a:lnTo>
                <a:lnTo>
                  <a:pt x="23" y="173"/>
                </a:lnTo>
                <a:lnTo>
                  <a:pt x="23" y="173"/>
                </a:lnTo>
                <a:lnTo>
                  <a:pt x="23" y="173"/>
                </a:lnTo>
                <a:lnTo>
                  <a:pt x="23" y="176"/>
                </a:lnTo>
                <a:lnTo>
                  <a:pt x="23" y="176"/>
                </a:lnTo>
                <a:lnTo>
                  <a:pt x="23" y="176"/>
                </a:lnTo>
                <a:lnTo>
                  <a:pt x="21" y="178"/>
                </a:lnTo>
                <a:lnTo>
                  <a:pt x="21" y="180"/>
                </a:lnTo>
                <a:lnTo>
                  <a:pt x="21" y="180"/>
                </a:lnTo>
                <a:lnTo>
                  <a:pt x="18" y="183"/>
                </a:lnTo>
                <a:lnTo>
                  <a:pt x="18" y="183"/>
                </a:lnTo>
                <a:lnTo>
                  <a:pt x="16" y="185"/>
                </a:lnTo>
                <a:lnTo>
                  <a:pt x="14" y="187"/>
                </a:lnTo>
                <a:lnTo>
                  <a:pt x="14" y="187"/>
                </a:lnTo>
                <a:lnTo>
                  <a:pt x="11" y="190"/>
                </a:lnTo>
                <a:lnTo>
                  <a:pt x="9" y="190"/>
                </a:lnTo>
                <a:lnTo>
                  <a:pt x="9" y="190"/>
                </a:lnTo>
                <a:lnTo>
                  <a:pt x="7" y="190"/>
                </a:lnTo>
                <a:lnTo>
                  <a:pt x="4" y="192"/>
                </a:lnTo>
                <a:lnTo>
                  <a:pt x="4" y="192"/>
                </a:lnTo>
                <a:lnTo>
                  <a:pt x="4" y="192"/>
                </a:lnTo>
                <a:lnTo>
                  <a:pt x="4" y="190"/>
                </a:lnTo>
                <a:lnTo>
                  <a:pt x="4" y="190"/>
                </a:lnTo>
                <a:lnTo>
                  <a:pt x="2" y="190"/>
                </a:lnTo>
                <a:lnTo>
                  <a:pt x="2" y="187"/>
                </a:lnTo>
                <a:lnTo>
                  <a:pt x="2" y="187"/>
                </a:lnTo>
                <a:lnTo>
                  <a:pt x="2" y="185"/>
                </a:lnTo>
                <a:lnTo>
                  <a:pt x="2" y="185"/>
                </a:lnTo>
                <a:lnTo>
                  <a:pt x="2" y="183"/>
                </a:lnTo>
                <a:lnTo>
                  <a:pt x="0" y="180"/>
                </a:lnTo>
                <a:lnTo>
                  <a:pt x="0" y="178"/>
                </a:lnTo>
                <a:lnTo>
                  <a:pt x="0" y="176"/>
                </a:lnTo>
                <a:lnTo>
                  <a:pt x="0" y="171"/>
                </a:lnTo>
                <a:lnTo>
                  <a:pt x="0" y="166"/>
                </a:lnTo>
                <a:lnTo>
                  <a:pt x="0" y="164"/>
                </a:lnTo>
                <a:lnTo>
                  <a:pt x="2" y="161"/>
                </a:lnTo>
                <a:lnTo>
                  <a:pt x="2" y="159"/>
                </a:lnTo>
                <a:lnTo>
                  <a:pt x="2" y="157"/>
                </a:lnTo>
                <a:lnTo>
                  <a:pt x="2" y="154"/>
                </a:lnTo>
                <a:lnTo>
                  <a:pt x="4" y="152"/>
                </a:lnTo>
                <a:lnTo>
                  <a:pt x="4" y="150"/>
                </a:lnTo>
                <a:lnTo>
                  <a:pt x="7" y="147"/>
                </a:lnTo>
                <a:lnTo>
                  <a:pt x="7" y="145"/>
                </a:lnTo>
                <a:lnTo>
                  <a:pt x="9" y="140"/>
                </a:lnTo>
                <a:lnTo>
                  <a:pt x="9" y="138"/>
                </a:lnTo>
                <a:lnTo>
                  <a:pt x="11" y="135"/>
                </a:lnTo>
                <a:lnTo>
                  <a:pt x="14" y="133"/>
                </a:lnTo>
                <a:lnTo>
                  <a:pt x="16" y="131"/>
                </a:lnTo>
                <a:lnTo>
                  <a:pt x="18" y="128"/>
                </a:lnTo>
                <a:lnTo>
                  <a:pt x="21" y="126"/>
                </a:lnTo>
                <a:lnTo>
                  <a:pt x="23" y="124"/>
                </a:lnTo>
                <a:lnTo>
                  <a:pt x="23" y="121"/>
                </a:lnTo>
                <a:lnTo>
                  <a:pt x="26" y="121"/>
                </a:lnTo>
                <a:lnTo>
                  <a:pt x="26" y="119"/>
                </a:lnTo>
                <a:lnTo>
                  <a:pt x="28" y="116"/>
                </a:lnTo>
                <a:lnTo>
                  <a:pt x="30" y="114"/>
                </a:lnTo>
                <a:lnTo>
                  <a:pt x="33" y="112"/>
                </a:lnTo>
                <a:lnTo>
                  <a:pt x="35" y="1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grpSp>
        <p:nvGrpSpPr>
          <p:cNvPr id="13" name="Group 12出自【趣你的PPT】(微信:qunideppt)：最优质的PPT资源库"/>
          <p:cNvGrpSpPr/>
          <p:nvPr/>
        </p:nvGrpSpPr>
        <p:grpSpPr>
          <a:xfrm>
            <a:off x="7348827" y="5234659"/>
            <a:ext cx="481012" cy="392112"/>
            <a:chOff x="8145905" y="327025"/>
            <a:chExt cx="481012" cy="392112"/>
          </a:xfrm>
          <a:solidFill>
            <a:schemeClr val="bg1"/>
          </a:solidFill>
        </p:grpSpPr>
        <p:sp>
          <p:nvSpPr>
            <p:cNvPr id="14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145905" y="327025"/>
              <a:ext cx="341313" cy="312738"/>
            </a:xfrm>
            <a:custGeom>
              <a:avLst/>
              <a:gdLst>
                <a:gd name="T0" fmla="*/ 87 w 91"/>
                <a:gd name="T1" fmla="*/ 32 h 83"/>
                <a:gd name="T2" fmla="*/ 91 w 91"/>
                <a:gd name="T3" fmla="*/ 32 h 83"/>
                <a:gd name="T4" fmla="*/ 45 w 91"/>
                <a:gd name="T5" fmla="*/ 0 h 83"/>
                <a:gd name="T6" fmla="*/ 0 w 91"/>
                <a:gd name="T7" fmla="*/ 39 h 83"/>
                <a:gd name="T8" fmla="*/ 18 w 91"/>
                <a:gd name="T9" fmla="*/ 69 h 83"/>
                <a:gd name="T10" fmla="*/ 14 w 91"/>
                <a:gd name="T11" fmla="*/ 83 h 83"/>
                <a:gd name="T12" fmla="*/ 30 w 91"/>
                <a:gd name="T13" fmla="*/ 75 h 83"/>
                <a:gd name="T14" fmla="*/ 45 w 91"/>
                <a:gd name="T15" fmla="*/ 77 h 83"/>
                <a:gd name="T16" fmla="*/ 50 w 91"/>
                <a:gd name="T17" fmla="*/ 77 h 83"/>
                <a:gd name="T18" fmla="*/ 48 w 91"/>
                <a:gd name="T19" fmla="*/ 67 h 83"/>
                <a:gd name="T20" fmla="*/ 87 w 91"/>
                <a:gd name="T21" fmla="*/ 32 h 83"/>
                <a:gd name="T22" fmla="*/ 62 w 91"/>
                <a:gd name="T23" fmla="*/ 19 h 83"/>
                <a:gd name="T24" fmla="*/ 68 w 91"/>
                <a:gd name="T25" fmla="*/ 25 h 83"/>
                <a:gd name="T26" fmla="*/ 62 w 91"/>
                <a:gd name="T27" fmla="*/ 31 h 83"/>
                <a:gd name="T28" fmla="*/ 56 w 91"/>
                <a:gd name="T29" fmla="*/ 25 h 83"/>
                <a:gd name="T30" fmla="*/ 62 w 91"/>
                <a:gd name="T31" fmla="*/ 19 h 83"/>
                <a:gd name="T32" fmla="*/ 31 w 91"/>
                <a:gd name="T33" fmla="*/ 31 h 83"/>
                <a:gd name="T34" fmla="*/ 24 w 91"/>
                <a:gd name="T35" fmla="*/ 25 h 83"/>
                <a:gd name="T36" fmla="*/ 31 w 91"/>
                <a:gd name="T37" fmla="*/ 19 h 83"/>
                <a:gd name="T38" fmla="*/ 36 w 91"/>
                <a:gd name="T39" fmla="*/ 25 h 83"/>
                <a:gd name="T40" fmla="*/ 31 w 91"/>
                <a:gd name="T41" fmla="*/ 3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83">
                  <a:moveTo>
                    <a:pt x="87" y="32"/>
                  </a:moveTo>
                  <a:cubicBezTo>
                    <a:pt x="88" y="32"/>
                    <a:pt x="89" y="32"/>
                    <a:pt x="91" y="32"/>
                  </a:cubicBezTo>
                  <a:cubicBezTo>
                    <a:pt x="87" y="14"/>
                    <a:pt x="68" y="0"/>
                    <a:pt x="45" y="0"/>
                  </a:cubicBezTo>
                  <a:cubicBezTo>
                    <a:pt x="21" y="0"/>
                    <a:pt x="0" y="17"/>
                    <a:pt x="0" y="39"/>
                  </a:cubicBezTo>
                  <a:cubicBezTo>
                    <a:pt x="0" y="51"/>
                    <a:pt x="7" y="61"/>
                    <a:pt x="18" y="69"/>
                  </a:cubicBezTo>
                  <a:cubicBezTo>
                    <a:pt x="14" y="83"/>
                    <a:pt x="14" y="83"/>
                    <a:pt x="14" y="83"/>
                  </a:cubicBezTo>
                  <a:cubicBezTo>
                    <a:pt x="30" y="75"/>
                    <a:pt x="30" y="75"/>
                    <a:pt x="30" y="75"/>
                  </a:cubicBezTo>
                  <a:cubicBezTo>
                    <a:pt x="35" y="76"/>
                    <a:pt x="40" y="77"/>
                    <a:pt x="45" y="77"/>
                  </a:cubicBezTo>
                  <a:cubicBezTo>
                    <a:pt x="47" y="77"/>
                    <a:pt x="48" y="77"/>
                    <a:pt x="50" y="77"/>
                  </a:cubicBezTo>
                  <a:cubicBezTo>
                    <a:pt x="49" y="74"/>
                    <a:pt x="48" y="71"/>
                    <a:pt x="48" y="67"/>
                  </a:cubicBezTo>
                  <a:cubicBezTo>
                    <a:pt x="48" y="48"/>
                    <a:pt x="65" y="32"/>
                    <a:pt x="87" y="32"/>
                  </a:cubicBezTo>
                  <a:close/>
                  <a:moveTo>
                    <a:pt x="62" y="19"/>
                  </a:moveTo>
                  <a:cubicBezTo>
                    <a:pt x="66" y="19"/>
                    <a:pt x="68" y="22"/>
                    <a:pt x="68" y="25"/>
                  </a:cubicBezTo>
                  <a:cubicBezTo>
                    <a:pt x="68" y="29"/>
                    <a:pt x="66" y="31"/>
                    <a:pt x="62" y="31"/>
                  </a:cubicBezTo>
                  <a:cubicBezTo>
                    <a:pt x="59" y="31"/>
                    <a:pt x="56" y="29"/>
                    <a:pt x="56" y="25"/>
                  </a:cubicBezTo>
                  <a:cubicBezTo>
                    <a:pt x="56" y="22"/>
                    <a:pt x="59" y="19"/>
                    <a:pt x="62" y="19"/>
                  </a:cubicBezTo>
                  <a:close/>
                  <a:moveTo>
                    <a:pt x="31" y="31"/>
                  </a:moveTo>
                  <a:cubicBezTo>
                    <a:pt x="27" y="31"/>
                    <a:pt x="24" y="29"/>
                    <a:pt x="24" y="25"/>
                  </a:cubicBezTo>
                  <a:cubicBezTo>
                    <a:pt x="24" y="22"/>
                    <a:pt x="27" y="19"/>
                    <a:pt x="31" y="19"/>
                  </a:cubicBezTo>
                  <a:cubicBezTo>
                    <a:pt x="34" y="19"/>
                    <a:pt x="36" y="22"/>
                    <a:pt x="36" y="25"/>
                  </a:cubicBezTo>
                  <a:cubicBezTo>
                    <a:pt x="36" y="29"/>
                    <a:pt x="34" y="31"/>
                    <a:pt x="31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15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8337992" y="455612"/>
              <a:ext cx="288925" cy="263525"/>
            </a:xfrm>
            <a:custGeom>
              <a:avLst/>
              <a:gdLst>
                <a:gd name="T0" fmla="*/ 77 w 77"/>
                <a:gd name="T1" fmla="*/ 33 h 70"/>
                <a:gd name="T2" fmla="*/ 38 w 77"/>
                <a:gd name="T3" fmla="*/ 0 h 70"/>
                <a:gd name="T4" fmla="*/ 0 w 77"/>
                <a:gd name="T5" fmla="*/ 33 h 70"/>
                <a:gd name="T6" fmla="*/ 38 w 77"/>
                <a:gd name="T7" fmla="*/ 66 h 70"/>
                <a:gd name="T8" fmla="*/ 52 w 77"/>
                <a:gd name="T9" fmla="*/ 63 h 70"/>
                <a:gd name="T10" fmla="*/ 64 w 77"/>
                <a:gd name="T11" fmla="*/ 70 h 70"/>
                <a:gd name="T12" fmla="*/ 61 w 77"/>
                <a:gd name="T13" fmla="*/ 59 h 70"/>
                <a:gd name="T14" fmla="*/ 77 w 77"/>
                <a:gd name="T15" fmla="*/ 33 h 70"/>
                <a:gd name="T16" fmla="*/ 26 w 77"/>
                <a:gd name="T17" fmla="*/ 27 h 70"/>
                <a:gd name="T18" fmla="*/ 21 w 77"/>
                <a:gd name="T19" fmla="*/ 23 h 70"/>
                <a:gd name="T20" fmla="*/ 26 w 77"/>
                <a:gd name="T21" fmla="*/ 18 h 70"/>
                <a:gd name="T22" fmla="*/ 32 w 77"/>
                <a:gd name="T23" fmla="*/ 23 h 70"/>
                <a:gd name="T24" fmla="*/ 26 w 77"/>
                <a:gd name="T25" fmla="*/ 27 h 70"/>
                <a:gd name="T26" fmla="*/ 51 w 77"/>
                <a:gd name="T27" fmla="*/ 27 h 70"/>
                <a:gd name="T28" fmla="*/ 46 w 77"/>
                <a:gd name="T29" fmla="*/ 23 h 70"/>
                <a:gd name="T30" fmla="*/ 51 w 77"/>
                <a:gd name="T31" fmla="*/ 18 h 70"/>
                <a:gd name="T32" fmla="*/ 56 w 77"/>
                <a:gd name="T33" fmla="*/ 23 h 70"/>
                <a:gd name="T34" fmla="*/ 51 w 77"/>
                <a:gd name="T35" fmla="*/ 2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" h="70">
                  <a:moveTo>
                    <a:pt x="77" y="33"/>
                  </a:moveTo>
                  <a:cubicBezTo>
                    <a:pt x="77" y="15"/>
                    <a:pt x="59" y="0"/>
                    <a:pt x="38" y="0"/>
                  </a:cubicBezTo>
                  <a:cubicBezTo>
                    <a:pt x="17" y="0"/>
                    <a:pt x="0" y="15"/>
                    <a:pt x="0" y="33"/>
                  </a:cubicBezTo>
                  <a:cubicBezTo>
                    <a:pt x="0" y="51"/>
                    <a:pt x="17" y="66"/>
                    <a:pt x="38" y="66"/>
                  </a:cubicBezTo>
                  <a:cubicBezTo>
                    <a:pt x="43" y="66"/>
                    <a:pt x="47" y="65"/>
                    <a:pt x="52" y="63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70" y="52"/>
                    <a:pt x="77" y="43"/>
                    <a:pt x="77" y="33"/>
                  </a:cubicBezTo>
                  <a:close/>
                  <a:moveTo>
                    <a:pt x="26" y="27"/>
                  </a:moveTo>
                  <a:cubicBezTo>
                    <a:pt x="24" y="27"/>
                    <a:pt x="21" y="25"/>
                    <a:pt x="21" y="23"/>
                  </a:cubicBezTo>
                  <a:cubicBezTo>
                    <a:pt x="21" y="21"/>
                    <a:pt x="24" y="18"/>
                    <a:pt x="26" y="18"/>
                  </a:cubicBezTo>
                  <a:cubicBezTo>
                    <a:pt x="29" y="18"/>
                    <a:pt x="32" y="21"/>
                    <a:pt x="32" y="23"/>
                  </a:cubicBezTo>
                  <a:cubicBezTo>
                    <a:pt x="32" y="25"/>
                    <a:pt x="29" y="27"/>
                    <a:pt x="26" y="27"/>
                  </a:cubicBezTo>
                  <a:close/>
                  <a:moveTo>
                    <a:pt x="51" y="27"/>
                  </a:moveTo>
                  <a:cubicBezTo>
                    <a:pt x="49" y="27"/>
                    <a:pt x="46" y="25"/>
                    <a:pt x="46" y="23"/>
                  </a:cubicBezTo>
                  <a:cubicBezTo>
                    <a:pt x="46" y="21"/>
                    <a:pt x="49" y="18"/>
                    <a:pt x="51" y="18"/>
                  </a:cubicBezTo>
                  <a:cubicBezTo>
                    <a:pt x="54" y="18"/>
                    <a:pt x="56" y="21"/>
                    <a:pt x="56" y="23"/>
                  </a:cubicBezTo>
                  <a:cubicBezTo>
                    <a:pt x="56" y="25"/>
                    <a:pt x="54" y="27"/>
                    <a:pt x="51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</p:grpSp>
      <p:grpSp>
        <p:nvGrpSpPr>
          <p:cNvPr id="16" name="Group 15出自【趣你的PPT】(微信:qunideppt)：最优质的PPT资源库"/>
          <p:cNvGrpSpPr/>
          <p:nvPr/>
        </p:nvGrpSpPr>
        <p:grpSpPr>
          <a:xfrm>
            <a:off x="4485343" y="5229896"/>
            <a:ext cx="522288" cy="401638"/>
            <a:chOff x="4893117" y="323850"/>
            <a:chExt cx="522288" cy="401638"/>
          </a:xfrm>
          <a:solidFill>
            <a:schemeClr val="bg1"/>
          </a:solidFill>
        </p:grpSpPr>
        <p:sp>
          <p:nvSpPr>
            <p:cNvPr id="17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893117" y="368300"/>
              <a:ext cx="450850" cy="357188"/>
            </a:xfrm>
            <a:custGeom>
              <a:avLst/>
              <a:gdLst>
                <a:gd name="T0" fmla="*/ 99 w 120"/>
                <a:gd name="T1" fmla="*/ 40 h 95"/>
                <a:gd name="T2" fmla="*/ 96 w 120"/>
                <a:gd name="T3" fmla="*/ 36 h 95"/>
                <a:gd name="T4" fmla="*/ 95 w 120"/>
                <a:gd name="T5" fmla="*/ 22 h 95"/>
                <a:gd name="T6" fmla="*/ 70 w 120"/>
                <a:gd name="T7" fmla="*/ 23 h 95"/>
                <a:gd name="T8" fmla="*/ 66 w 120"/>
                <a:gd name="T9" fmla="*/ 16 h 95"/>
                <a:gd name="T10" fmla="*/ 45 w 120"/>
                <a:gd name="T11" fmla="*/ 6 h 95"/>
                <a:gd name="T12" fmla="*/ 11 w 120"/>
                <a:gd name="T13" fmla="*/ 34 h 95"/>
                <a:gd name="T14" fmla="*/ 2 w 120"/>
                <a:gd name="T15" fmla="*/ 60 h 95"/>
                <a:gd name="T16" fmla="*/ 51 w 120"/>
                <a:gd name="T17" fmla="*/ 93 h 95"/>
                <a:gd name="T18" fmla="*/ 111 w 120"/>
                <a:gd name="T19" fmla="*/ 67 h 95"/>
                <a:gd name="T20" fmla="*/ 99 w 120"/>
                <a:gd name="T21" fmla="*/ 40 h 95"/>
                <a:gd name="T22" fmla="*/ 53 w 120"/>
                <a:gd name="T23" fmla="*/ 86 h 95"/>
                <a:gd name="T24" fmla="*/ 14 w 120"/>
                <a:gd name="T25" fmla="*/ 62 h 95"/>
                <a:gd name="T26" fmla="*/ 53 w 120"/>
                <a:gd name="T27" fmla="*/ 35 h 95"/>
                <a:gd name="T28" fmla="*/ 92 w 120"/>
                <a:gd name="T29" fmla="*/ 57 h 95"/>
                <a:gd name="T30" fmla="*/ 53 w 120"/>
                <a:gd name="T31" fmla="*/ 8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0" h="95">
                  <a:moveTo>
                    <a:pt x="99" y="40"/>
                  </a:moveTo>
                  <a:cubicBezTo>
                    <a:pt x="94" y="39"/>
                    <a:pt x="96" y="36"/>
                    <a:pt x="96" y="36"/>
                  </a:cubicBezTo>
                  <a:cubicBezTo>
                    <a:pt x="96" y="36"/>
                    <a:pt x="101" y="28"/>
                    <a:pt x="95" y="22"/>
                  </a:cubicBezTo>
                  <a:cubicBezTo>
                    <a:pt x="88" y="14"/>
                    <a:pt x="70" y="23"/>
                    <a:pt x="70" y="23"/>
                  </a:cubicBezTo>
                  <a:cubicBezTo>
                    <a:pt x="63" y="25"/>
                    <a:pt x="65" y="22"/>
                    <a:pt x="66" y="16"/>
                  </a:cubicBezTo>
                  <a:cubicBezTo>
                    <a:pt x="66" y="10"/>
                    <a:pt x="64" y="0"/>
                    <a:pt x="45" y="6"/>
                  </a:cubicBezTo>
                  <a:cubicBezTo>
                    <a:pt x="27" y="12"/>
                    <a:pt x="11" y="34"/>
                    <a:pt x="11" y="34"/>
                  </a:cubicBezTo>
                  <a:cubicBezTo>
                    <a:pt x="0" y="49"/>
                    <a:pt x="2" y="60"/>
                    <a:pt x="2" y="60"/>
                  </a:cubicBezTo>
                  <a:cubicBezTo>
                    <a:pt x="5" y="85"/>
                    <a:pt x="31" y="91"/>
                    <a:pt x="51" y="93"/>
                  </a:cubicBezTo>
                  <a:cubicBezTo>
                    <a:pt x="73" y="95"/>
                    <a:pt x="102" y="86"/>
                    <a:pt x="111" y="67"/>
                  </a:cubicBezTo>
                  <a:cubicBezTo>
                    <a:pt x="120" y="48"/>
                    <a:pt x="104" y="41"/>
                    <a:pt x="99" y="40"/>
                  </a:cubicBezTo>
                  <a:close/>
                  <a:moveTo>
                    <a:pt x="53" y="86"/>
                  </a:moveTo>
                  <a:cubicBezTo>
                    <a:pt x="32" y="87"/>
                    <a:pt x="14" y="76"/>
                    <a:pt x="14" y="62"/>
                  </a:cubicBezTo>
                  <a:cubicBezTo>
                    <a:pt x="14" y="48"/>
                    <a:pt x="32" y="36"/>
                    <a:pt x="53" y="35"/>
                  </a:cubicBezTo>
                  <a:cubicBezTo>
                    <a:pt x="74" y="34"/>
                    <a:pt x="92" y="43"/>
                    <a:pt x="92" y="57"/>
                  </a:cubicBezTo>
                  <a:cubicBezTo>
                    <a:pt x="92" y="72"/>
                    <a:pt x="74" y="85"/>
                    <a:pt x="53" y="8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18" name="出自【趣你的PPT】(微信:qunideppt)：最优质的PPT资源库"/>
            <p:cNvSpPr>
              <a:spLocks noEditPoints="1"/>
            </p:cNvSpPr>
            <p:nvPr/>
          </p:nvSpPr>
          <p:spPr bwMode="auto">
            <a:xfrm>
              <a:off x="4994717" y="527050"/>
              <a:ext cx="176213" cy="157163"/>
            </a:xfrm>
            <a:custGeom>
              <a:avLst/>
              <a:gdLst>
                <a:gd name="T0" fmla="*/ 22 w 47"/>
                <a:gd name="T1" fmla="*/ 3 h 42"/>
                <a:gd name="T2" fmla="*/ 3 w 47"/>
                <a:gd name="T3" fmla="*/ 25 h 42"/>
                <a:gd name="T4" fmla="*/ 9 w 47"/>
                <a:gd name="T5" fmla="*/ 35 h 42"/>
                <a:gd name="T6" fmla="*/ 41 w 47"/>
                <a:gd name="T7" fmla="*/ 29 h 42"/>
                <a:gd name="T8" fmla="*/ 22 w 47"/>
                <a:gd name="T9" fmla="*/ 3 h 42"/>
                <a:gd name="T10" fmla="*/ 16 w 47"/>
                <a:gd name="T11" fmla="*/ 31 h 42"/>
                <a:gd name="T12" fmla="*/ 9 w 47"/>
                <a:gd name="T13" fmla="*/ 26 h 42"/>
                <a:gd name="T14" fmla="*/ 16 w 47"/>
                <a:gd name="T15" fmla="*/ 19 h 42"/>
                <a:gd name="T16" fmla="*/ 24 w 47"/>
                <a:gd name="T17" fmla="*/ 24 h 42"/>
                <a:gd name="T18" fmla="*/ 16 w 47"/>
                <a:gd name="T19" fmla="*/ 31 h 42"/>
                <a:gd name="T20" fmla="*/ 29 w 47"/>
                <a:gd name="T21" fmla="*/ 20 h 42"/>
                <a:gd name="T22" fmla="*/ 25 w 47"/>
                <a:gd name="T23" fmla="*/ 20 h 42"/>
                <a:gd name="T24" fmla="*/ 26 w 47"/>
                <a:gd name="T25" fmla="*/ 16 h 42"/>
                <a:gd name="T26" fmla="*/ 30 w 47"/>
                <a:gd name="T27" fmla="*/ 16 h 42"/>
                <a:gd name="T28" fmla="*/ 29 w 47"/>
                <a:gd name="T29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42">
                  <a:moveTo>
                    <a:pt x="22" y="3"/>
                  </a:moveTo>
                  <a:cubicBezTo>
                    <a:pt x="0" y="5"/>
                    <a:pt x="3" y="25"/>
                    <a:pt x="3" y="25"/>
                  </a:cubicBezTo>
                  <a:cubicBezTo>
                    <a:pt x="3" y="25"/>
                    <a:pt x="3" y="32"/>
                    <a:pt x="9" y="35"/>
                  </a:cubicBezTo>
                  <a:cubicBezTo>
                    <a:pt x="21" y="42"/>
                    <a:pt x="34" y="38"/>
                    <a:pt x="41" y="29"/>
                  </a:cubicBezTo>
                  <a:cubicBezTo>
                    <a:pt x="47" y="21"/>
                    <a:pt x="43" y="0"/>
                    <a:pt x="22" y="3"/>
                  </a:cubicBezTo>
                  <a:close/>
                  <a:moveTo>
                    <a:pt x="16" y="31"/>
                  </a:moveTo>
                  <a:cubicBezTo>
                    <a:pt x="12" y="31"/>
                    <a:pt x="9" y="29"/>
                    <a:pt x="9" y="26"/>
                  </a:cubicBezTo>
                  <a:cubicBezTo>
                    <a:pt x="9" y="22"/>
                    <a:pt x="12" y="19"/>
                    <a:pt x="16" y="19"/>
                  </a:cubicBezTo>
                  <a:cubicBezTo>
                    <a:pt x="21" y="18"/>
                    <a:pt x="24" y="21"/>
                    <a:pt x="24" y="24"/>
                  </a:cubicBezTo>
                  <a:cubicBezTo>
                    <a:pt x="24" y="27"/>
                    <a:pt x="20" y="31"/>
                    <a:pt x="16" y="31"/>
                  </a:cubicBezTo>
                  <a:close/>
                  <a:moveTo>
                    <a:pt x="29" y="20"/>
                  </a:moveTo>
                  <a:cubicBezTo>
                    <a:pt x="28" y="21"/>
                    <a:pt x="26" y="21"/>
                    <a:pt x="25" y="20"/>
                  </a:cubicBezTo>
                  <a:cubicBezTo>
                    <a:pt x="25" y="19"/>
                    <a:pt x="25" y="17"/>
                    <a:pt x="26" y="16"/>
                  </a:cubicBezTo>
                  <a:cubicBezTo>
                    <a:pt x="28" y="15"/>
                    <a:pt x="29" y="15"/>
                    <a:pt x="30" y="16"/>
                  </a:cubicBezTo>
                  <a:cubicBezTo>
                    <a:pt x="31" y="17"/>
                    <a:pt x="30" y="19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19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31255" y="384175"/>
              <a:ext cx="93663" cy="101600"/>
            </a:xfrm>
            <a:custGeom>
              <a:avLst/>
              <a:gdLst>
                <a:gd name="T0" fmla="*/ 19 w 25"/>
                <a:gd name="T1" fmla="*/ 27 h 27"/>
                <a:gd name="T2" fmla="*/ 23 w 25"/>
                <a:gd name="T3" fmla="*/ 24 h 27"/>
                <a:gd name="T4" fmla="*/ 23 w 25"/>
                <a:gd name="T5" fmla="*/ 24 h 27"/>
                <a:gd name="T6" fmla="*/ 3 w 25"/>
                <a:gd name="T7" fmla="*/ 4 h 27"/>
                <a:gd name="T8" fmla="*/ 0 w 25"/>
                <a:gd name="T9" fmla="*/ 8 h 27"/>
                <a:gd name="T10" fmla="*/ 3 w 25"/>
                <a:gd name="T11" fmla="*/ 11 h 27"/>
                <a:gd name="T12" fmla="*/ 16 w 25"/>
                <a:gd name="T13" fmla="*/ 23 h 27"/>
                <a:gd name="T14" fmla="*/ 19 w 25"/>
                <a:gd name="T1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19" y="27"/>
                  </a:moveTo>
                  <a:cubicBezTo>
                    <a:pt x="21" y="27"/>
                    <a:pt x="22" y="26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5" y="0"/>
                    <a:pt x="3" y="4"/>
                    <a:pt x="3" y="4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0"/>
                    <a:pt x="1" y="11"/>
                    <a:pt x="3" y="11"/>
                  </a:cubicBezTo>
                  <a:cubicBezTo>
                    <a:pt x="19" y="8"/>
                    <a:pt x="16" y="23"/>
                    <a:pt x="16" y="23"/>
                  </a:cubicBezTo>
                  <a:cubicBezTo>
                    <a:pt x="16" y="25"/>
                    <a:pt x="17" y="27"/>
                    <a:pt x="19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20" name="出自【趣你的PPT】(微信:qunideppt)：最优质的PPT资源库"/>
            <p:cNvSpPr>
              <a:spLocks/>
            </p:cNvSpPr>
            <p:nvPr/>
          </p:nvSpPr>
          <p:spPr bwMode="auto">
            <a:xfrm>
              <a:off x="5212205" y="323850"/>
              <a:ext cx="203200" cy="187325"/>
            </a:xfrm>
            <a:custGeom>
              <a:avLst/>
              <a:gdLst>
                <a:gd name="T0" fmla="*/ 22 w 54"/>
                <a:gd name="T1" fmla="*/ 2 h 50"/>
                <a:gd name="T2" fmla="*/ 4 w 54"/>
                <a:gd name="T3" fmla="*/ 2 h 50"/>
                <a:gd name="T4" fmla="*/ 3 w 54"/>
                <a:gd name="T5" fmla="*/ 2 h 50"/>
                <a:gd name="T6" fmla="*/ 3 w 54"/>
                <a:gd name="T7" fmla="*/ 2 h 50"/>
                <a:gd name="T8" fmla="*/ 0 w 54"/>
                <a:gd name="T9" fmla="*/ 7 h 50"/>
                <a:gd name="T10" fmla="*/ 5 w 54"/>
                <a:gd name="T11" fmla="*/ 12 h 50"/>
                <a:gd name="T12" fmla="*/ 9 w 54"/>
                <a:gd name="T13" fmla="*/ 11 h 50"/>
                <a:gd name="T14" fmla="*/ 35 w 54"/>
                <a:gd name="T15" fmla="*/ 24 h 50"/>
                <a:gd name="T16" fmla="*/ 36 w 54"/>
                <a:gd name="T17" fmla="*/ 41 h 50"/>
                <a:gd name="T18" fmla="*/ 35 w 54"/>
                <a:gd name="T19" fmla="*/ 46 h 50"/>
                <a:gd name="T20" fmla="*/ 40 w 54"/>
                <a:gd name="T21" fmla="*/ 50 h 50"/>
                <a:gd name="T22" fmla="*/ 45 w 54"/>
                <a:gd name="T23" fmla="*/ 46 h 50"/>
                <a:gd name="T24" fmla="*/ 45 w 54"/>
                <a:gd name="T25" fmla="*/ 46 h 50"/>
                <a:gd name="T26" fmla="*/ 22 w 54"/>
                <a:gd name="T27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" h="50">
                  <a:moveTo>
                    <a:pt x="22" y="2"/>
                  </a:moveTo>
                  <a:cubicBezTo>
                    <a:pt x="14" y="0"/>
                    <a:pt x="6" y="1"/>
                    <a:pt x="4" y="2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1" y="3"/>
                    <a:pt x="0" y="5"/>
                    <a:pt x="0" y="7"/>
                  </a:cubicBezTo>
                  <a:cubicBezTo>
                    <a:pt x="0" y="10"/>
                    <a:pt x="2" y="12"/>
                    <a:pt x="5" y="12"/>
                  </a:cubicBezTo>
                  <a:cubicBezTo>
                    <a:pt x="5" y="12"/>
                    <a:pt x="7" y="12"/>
                    <a:pt x="9" y="11"/>
                  </a:cubicBezTo>
                  <a:cubicBezTo>
                    <a:pt x="11" y="10"/>
                    <a:pt x="27" y="11"/>
                    <a:pt x="35" y="24"/>
                  </a:cubicBezTo>
                  <a:cubicBezTo>
                    <a:pt x="39" y="33"/>
                    <a:pt x="37" y="40"/>
                    <a:pt x="36" y="41"/>
                  </a:cubicBezTo>
                  <a:cubicBezTo>
                    <a:pt x="36" y="41"/>
                    <a:pt x="35" y="43"/>
                    <a:pt x="35" y="46"/>
                  </a:cubicBezTo>
                  <a:cubicBezTo>
                    <a:pt x="35" y="49"/>
                    <a:pt x="38" y="50"/>
                    <a:pt x="40" y="50"/>
                  </a:cubicBezTo>
                  <a:cubicBezTo>
                    <a:pt x="43" y="50"/>
                    <a:pt x="45" y="50"/>
                    <a:pt x="45" y="46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54" y="18"/>
                    <a:pt x="35" y="5"/>
                    <a:pt x="22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</p:grpSp>
      <p:grpSp>
        <p:nvGrpSpPr>
          <p:cNvPr id="21" name="Group 20出自【趣你的PPT】(微信:qunideppt)：最优质的PPT资源库"/>
          <p:cNvGrpSpPr/>
          <p:nvPr/>
        </p:nvGrpSpPr>
        <p:grpSpPr>
          <a:xfrm>
            <a:off x="10238868" y="5212587"/>
            <a:ext cx="495538" cy="436256"/>
            <a:chOff x="3815205" y="304800"/>
            <a:chExt cx="517525" cy="455613"/>
          </a:xfrm>
          <a:solidFill>
            <a:schemeClr val="bg1"/>
          </a:solidFill>
        </p:grpSpPr>
        <p:sp>
          <p:nvSpPr>
            <p:cNvPr id="22" name="出自【趣你的PPT】(微信:qunideppt)：最优质的PPT资源库"/>
            <p:cNvSpPr>
              <a:spLocks noChangeArrowheads="1"/>
            </p:cNvSpPr>
            <p:nvPr/>
          </p:nvSpPr>
          <p:spPr bwMode="auto">
            <a:xfrm>
              <a:off x="3859655" y="334962"/>
              <a:ext cx="90488" cy="8255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23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815205" y="436562"/>
              <a:ext cx="142875" cy="274638"/>
            </a:xfrm>
            <a:custGeom>
              <a:avLst/>
              <a:gdLst>
                <a:gd name="T0" fmla="*/ 14 w 38"/>
                <a:gd name="T1" fmla="*/ 0 h 73"/>
                <a:gd name="T2" fmla="*/ 6 w 38"/>
                <a:gd name="T3" fmla="*/ 11 h 73"/>
                <a:gd name="T4" fmla="*/ 20 w 38"/>
                <a:gd name="T5" fmla="*/ 20 h 73"/>
                <a:gd name="T6" fmla="*/ 25 w 38"/>
                <a:gd name="T7" fmla="*/ 34 h 73"/>
                <a:gd name="T8" fmla="*/ 0 w 38"/>
                <a:gd name="T9" fmla="*/ 61 h 73"/>
                <a:gd name="T10" fmla="*/ 19 w 38"/>
                <a:gd name="T11" fmla="*/ 73 h 73"/>
                <a:gd name="T12" fmla="*/ 34 w 38"/>
                <a:gd name="T13" fmla="*/ 39 h 73"/>
                <a:gd name="T14" fmla="*/ 33 w 38"/>
                <a:gd name="T15" fmla="*/ 15 h 73"/>
                <a:gd name="T16" fmla="*/ 14 w 38"/>
                <a:gd name="T1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3">
                  <a:moveTo>
                    <a:pt x="14" y="0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30" y="25"/>
                    <a:pt x="25" y="34"/>
                  </a:cubicBezTo>
                  <a:cubicBezTo>
                    <a:pt x="21" y="43"/>
                    <a:pt x="0" y="61"/>
                    <a:pt x="0" y="61"/>
                  </a:cubicBezTo>
                  <a:cubicBezTo>
                    <a:pt x="19" y="73"/>
                    <a:pt x="19" y="73"/>
                    <a:pt x="19" y="73"/>
                  </a:cubicBezTo>
                  <a:cubicBezTo>
                    <a:pt x="32" y="45"/>
                    <a:pt x="31" y="49"/>
                    <a:pt x="34" y="39"/>
                  </a:cubicBezTo>
                  <a:cubicBezTo>
                    <a:pt x="37" y="29"/>
                    <a:pt x="38" y="21"/>
                    <a:pt x="33" y="15"/>
                  </a:cubicBezTo>
                  <a:cubicBezTo>
                    <a:pt x="25" y="8"/>
                    <a:pt x="25" y="7"/>
                    <a:pt x="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  <p:sp>
          <p:nvSpPr>
            <p:cNvPr id="24" name="出自【趣你的PPT】(微信:qunideppt)：最优质的PPT资源库"/>
            <p:cNvSpPr>
              <a:spLocks/>
            </p:cNvSpPr>
            <p:nvPr/>
          </p:nvSpPr>
          <p:spPr bwMode="auto">
            <a:xfrm>
              <a:off x="3927917" y="304800"/>
              <a:ext cx="404813" cy="455613"/>
            </a:xfrm>
            <a:custGeom>
              <a:avLst/>
              <a:gdLst>
                <a:gd name="T0" fmla="*/ 104 w 108"/>
                <a:gd name="T1" fmla="*/ 31 h 121"/>
                <a:gd name="T2" fmla="*/ 31 w 108"/>
                <a:gd name="T3" fmla="*/ 20 h 121"/>
                <a:gd name="T4" fmla="*/ 36 w 108"/>
                <a:gd name="T5" fmla="*/ 11 h 121"/>
                <a:gd name="T6" fmla="*/ 19 w 108"/>
                <a:gd name="T7" fmla="*/ 6 h 121"/>
                <a:gd name="T8" fmla="*/ 0 w 108"/>
                <a:gd name="T9" fmla="*/ 39 h 121"/>
                <a:gd name="T10" fmla="*/ 11 w 108"/>
                <a:gd name="T11" fmla="*/ 46 h 121"/>
                <a:gd name="T12" fmla="*/ 20 w 108"/>
                <a:gd name="T13" fmla="*/ 36 h 121"/>
                <a:gd name="T14" fmla="*/ 28 w 108"/>
                <a:gd name="T15" fmla="*/ 32 h 121"/>
                <a:gd name="T16" fmla="*/ 15 w 108"/>
                <a:gd name="T17" fmla="*/ 52 h 121"/>
                <a:gd name="T18" fmla="*/ 22 w 108"/>
                <a:gd name="T19" fmla="*/ 58 h 121"/>
                <a:gd name="T20" fmla="*/ 32 w 108"/>
                <a:gd name="T21" fmla="*/ 48 h 121"/>
                <a:gd name="T22" fmla="*/ 39 w 108"/>
                <a:gd name="T23" fmla="*/ 48 h 121"/>
                <a:gd name="T24" fmla="*/ 39 w 108"/>
                <a:gd name="T25" fmla="*/ 58 h 121"/>
                <a:gd name="T26" fmla="*/ 15 w 108"/>
                <a:gd name="T27" fmla="*/ 58 h 121"/>
                <a:gd name="T28" fmla="*/ 15 w 108"/>
                <a:gd name="T29" fmla="*/ 67 h 121"/>
                <a:gd name="T30" fmla="*/ 39 w 108"/>
                <a:gd name="T31" fmla="*/ 67 h 121"/>
                <a:gd name="T32" fmla="*/ 39 w 108"/>
                <a:gd name="T33" fmla="*/ 87 h 121"/>
                <a:gd name="T34" fmla="*/ 38 w 108"/>
                <a:gd name="T35" fmla="*/ 87 h 121"/>
                <a:gd name="T36" fmla="*/ 29 w 108"/>
                <a:gd name="T37" fmla="*/ 84 h 121"/>
                <a:gd name="T38" fmla="*/ 29 w 108"/>
                <a:gd name="T39" fmla="*/ 71 h 121"/>
                <a:gd name="T40" fmla="*/ 12 w 108"/>
                <a:gd name="T41" fmla="*/ 71 h 121"/>
                <a:gd name="T42" fmla="*/ 12 w 108"/>
                <a:gd name="T43" fmla="*/ 72 h 121"/>
                <a:gd name="T44" fmla="*/ 29 w 108"/>
                <a:gd name="T45" fmla="*/ 98 h 121"/>
                <a:gd name="T46" fmla="*/ 70 w 108"/>
                <a:gd name="T47" fmla="*/ 87 h 121"/>
                <a:gd name="T48" fmla="*/ 72 w 108"/>
                <a:gd name="T49" fmla="*/ 96 h 121"/>
                <a:gd name="T50" fmla="*/ 86 w 108"/>
                <a:gd name="T51" fmla="*/ 91 h 121"/>
                <a:gd name="T52" fmla="*/ 76 w 108"/>
                <a:gd name="T53" fmla="*/ 68 h 121"/>
                <a:gd name="T54" fmla="*/ 65 w 108"/>
                <a:gd name="T55" fmla="*/ 72 h 121"/>
                <a:gd name="T56" fmla="*/ 68 w 108"/>
                <a:gd name="T57" fmla="*/ 79 h 121"/>
                <a:gd name="T58" fmla="*/ 58 w 108"/>
                <a:gd name="T59" fmla="*/ 84 h 121"/>
                <a:gd name="T60" fmla="*/ 58 w 108"/>
                <a:gd name="T61" fmla="*/ 67 h 121"/>
                <a:gd name="T62" fmla="*/ 81 w 108"/>
                <a:gd name="T63" fmla="*/ 67 h 121"/>
                <a:gd name="T64" fmla="*/ 81 w 108"/>
                <a:gd name="T65" fmla="*/ 58 h 121"/>
                <a:gd name="T66" fmla="*/ 58 w 108"/>
                <a:gd name="T67" fmla="*/ 58 h 121"/>
                <a:gd name="T68" fmla="*/ 58 w 108"/>
                <a:gd name="T69" fmla="*/ 48 h 121"/>
                <a:gd name="T70" fmla="*/ 81 w 108"/>
                <a:gd name="T71" fmla="*/ 48 h 121"/>
                <a:gd name="T72" fmla="*/ 81 w 108"/>
                <a:gd name="T73" fmla="*/ 39 h 121"/>
                <a:gd name="T74" fmla="*/ 40 w 108"/>
                <a:gd name="T75" fmla="*/ 39 h 121"/>
                <a:gd name="T76" fmla="*/ 46 w 108"/>
                <a:gd name="T77" fmla="*/ 30 h 121"/>
                <a:gd name="T78" fmla="*/ 39 w 108"/>
                <a:gd name="T79" fmla="*/ 28 h 121"/>
                <a:gd name="T80" fmla="*/ 87 w 108"/>
                <a:gd name="T81" fmla="*/ 37 h 121"/>
                <a:gd name="T82" fmla="*/ 87 w 108"/>
                <a:gd name="T83" fmla="*/ 85 h 121"/>
                <a:gd name="T84" fmla="*/ 70 w 108"/>
                <a:gd name="T85" fmla="*/ 101 h 121"/>
                <a:gd name="T86" fmla="*/ 59 w 108"/>
                <a:gd name="T87" fmla="*/ 98 h 121"/>
                <a:gd name="T88" fmla="*/ 57 w 108"/>
                <a:gd name="T89" fmla="*/ 108 h 121"/>
                <a:gd name="T90" fmla="*/ 105 w 108"/>
                <a:gd name="T91" fmla="*/ 87 h 121"/>
                <a:gd name="T92" fmla="*/ 104 w 108"/>
                <a:gd name="T93" fmla="*/ 3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8" h="121">
                  <a:moveTo>
                    <a:pt x="104" y="31"/>
                  </a:moveTo>
                  <a:cubicBezTo>
                    <a:pt x="104" y="31"/>
                    <a:pt x="100" y="0"/>
                    <a:pt x="31" y="20"/>
                  </a:cubicBezTo>
                  <a:cubicBezTo>
                    <a:pt x="34" y="14"/>
                    <a:pt x="36" y="11"/>
                    <a:pt x="36" y="11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2" y="29"/>
                    <a:pt x="0" y="39"/>
                  </a:cubicBezTo>
                  <a:cubicBezTo>
                    <a:pt x="0" y="39"/>
                    <a:pt x="11" y="46"/>
                    <a:pt x="11" y="46"/>
                  </a:cubicBezTo>
                  <a:cubicBezTo>
                    <a:pt x="15" y="43"/>
                    <a:pt x="18" y="39"/>
                    <a:pt x="20" y="36"/>
                  </a:cubicBezTo>
                  <a:cubicBezTo>
                    <a:pt x="23" y="35"/>
                    <a:pt x="26" y="33"/>
                    <a:pt x="28" y="32"/>
                  </a:cubicBezTo>
                  <a:cubicBezTo>
                    <a:pt x="25" y="38"/>
                    <a:pt x="20" y="47"/>
                    <a:pt x="15" y="52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8"/>
                    <a:pt x="27" y="54"/>
                    <a:pt x="32" y="48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9" y="87"/>
                    <a:pt x="39" y="87"/>
                    <a:pt x="39" y="87"/>
                  </a:cubicBezTo>
                  <a:cubicBezTo>
                    <a:pt x="38" y="87"/>
                    <a:pt x="38" y="87"/>
                    <a:pt x="38" y="87"/>
                  </a:cubicBezTo>
                  <a:cubicBezTo>
                    <a:pt x="35" y="87"/>
                    <a:pt x="31" y="86"/>
                    <a:pt x="29" y="84"/>
                  </a:cubicBezTo>
                  <a:cubicBezTo>
                    <a:pt x="27" y="81"/>
                    <a:pt x="29" y="75"/>
                    <a:pt x="29" y="71"/>
                  </a:cubicBezTo>
                  <a:cubicBezTo>
                    <a:pt x="12" y="71"/>
                    <a:pt x="12" y="71"/>
                    <a:pt x="12" y="71"/>
                  </a:cubicBezTo>
                  <a:cubicBezTo>
                    <a:pt x="12" y="72"/>
                    <a:pt x="12" y="72"/>
                    <a:pt x="12" y="72"/>
                  </a:cubicBezTo>
                  <a:cubicBezTo>
                    <a:pt x="12" y="72"/>
                    <a:pt x="6" y="99"/>
                    <a:pt x="29" y="98"/>
                  </a:cubicBezTo>
                  <a:cubicBezTo>
                    <a:pt x="51" y="99"/>
                    <a:pt x="64" y="92"/>
                    <a:pt x="70" y="8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86" y="91"/>
                    <a:pt x="86" y="91"/>
                    <a:pt x="86" y="91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65" y="72"/>
                    <a:pt x="65" y="72"/>
                    <a:pt x="65" y="72"/>
                  </a:cubicBezTo>
                  <a:cubicBezTo>
                    <a:pt x="68" y="79"/>
                    <a:pt x="68" y="79"/>
                    <a:pt x="68" y="79"/>
                  </a:cubicBezTo>
                  <a:cubicBezTo>
                    <a:pt x="65" y="82"/>
                    <a:pt x="61" y="83"/>
                    <a:pt x="58" y="84"/>
                  </a:cubicBezTo>
                  <a:cubicBezTo>
                    <a:pt x="58" y="67"/>
                    <a:pt x="58" y="67"/>
                    <a:pt x="58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58"/>
                    <a:pt x="81" y="58"/>
                    <a:pt x="81" y="58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1" y="39"/>
                    <a:pt x="81" y="39"/>
                    <a:pt x="81" y="39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43" y="36"/>
                    <a:pt x="45" y="33"/>
                    <a:pt x="46" y="30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70" y="17"/>
                    <a:pt x="87" y="19"/>
                    <a:pt x="87" y="37"/>
                  </a:cubicBezTo>
                  <a:cubicBezTo>
                    <a:pt x="87" y="85"/>
                    <a:pt x="87" y="85"/>
                    <a:pt x="87" y="85"/>
                  </a:cubicBezTo>
                  <a:cubicBezTo>
                    <a:pt x="87" y="85"/>
                    <a:pt x="89" y="102"/>
                    <a:pt x="70" y="101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57" y="108"/>
                    <a:pt x="57" y="108"/>
                    <a:pt x="57" y="108"/>
                  </a:cubicBezTo>
                  <a:cubicBezTo>
                    <a:pt x="57" y="108"/>
                    <a:pt x="101" y="121"/>
                    <a:pt x="105" y="87"/>
                  </a:cubicBezTo>
                  <a:cubicBezTo>
                    <a:pt x="108" y="53"/>
                    <a:pt x="104" y="31"/>
                    <a:pt x="104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445469"/>
                </a:solidFill>
                <a:effectLst/>
                <a:uLnTx/>
                <a:uFillTx/>
                <a:latin typeface="Arial" panose="020F0502020204030204"/>
                <a:ea typeface="微软雅黑"/>
                <a:cs typeface="+mn-cs"/>
              </a:endParaRPr>
            </a:p>
          </p:txBody>
        </p:sp>
      </p:grpSp>
      <p:sp>
        <p:nvSpPr>
          <p:cNvPr id="25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623412" y="3858055"/>
            <a:ext cx="631769" cy="400279"/>
          </a:xfrm>
          <a:custGeom>
            <a:avLst/>
            <a:gdLst>
              <a:gd name="T0" fmla="*/ 16 w 55"/>
              <a:gd name="T1" fmla="*/ 0 h 35"/>
              <a:gd name="T2" fmla="*/ 27 w 55"/>
              <a:gd name="T3" fmla="*/ 9 h 35"/>
              <a:gd name="T4" fmla="*/ 22 w 55"/>
              <a:gd name="T5" fmla="*/ 16 h 35"/>
              <a:gd name="T6" fmla="*/ 29 w 55"/>
              <a:gd name="T7" fmla="*/ 24 h 35"/>
              <a:gd name="T8" fmla="*/ 17 w 55"/>
              <a:gd name="T9" fmla="*/ 34 h 35"/>
              <a:gd name="T10" fmla="*/ 0 w 55"/>
              <a:gd name="T11" fmla="*/ 34 h 35"/>
              <a:gd name="T12" fmla="*/ 0 w 55"/>
              <a:gd name="T13" fmla="*/ 0 h 35"/>
              <a:gd name="T14" fmla="*/ 16 w 55"/>
              <a:gd name="T15" fmla="*/ 0 h 35"/>
              <a:gd name="T16" fmla="*/ 15 w 55"/>
              <a:gd name="T17" fmla="*/ 14 h 35"/>
              <a:gd name="T18" fmla="*/ 20 w 55"/>
              <a:gd name="T19" fmla="*/ 10 h 35"/>
              <a:gd name="T20" fmla="*/ 15 w 55"/>
              <a:gd name="T21" fmla="*/ 6 h 35"/>
              <a:gd name="T22" fmla="*/ 8 w 55"/>
              <a:gd name="T23" fmla="*/ 6 h 35"/>
              <a:gd name="T24" fmla="*/ 8 w 55"/>
              <a:gd name="T25" fmla="*/ 14 h 35"/>
              <a:gd name="T26" fmla="*/ 15 w 55"/>
              <a:gd name="T27" fmla="*/ 14 h 35"/>
              <a:gd name="T28" fmla="*/ 16 w 55"/>
              <a:gd name="T29" fmla="*/ 28 h 35"/>
              <a:gd name="T30" fmla="*/ 21 w 55"/>
              <a:gd name="T31" fmla="*/ 24 h 35"/>
              <a:gd name="T32" fmla="*/ 16 w 55"/>
              <a:gd name="T33" fmla="*/ 19 h 35"/>
              <a:gd name="T34" fmla="*/ 8 w 55"/>
              <a:gd name="T35" fmla="*/ 19 h 35"/>
              <a:gd name="T36" fmla="*/ 8 w 55"/>
              <a:gd name="T37" fmla="*/ 28 h 35"/>
              <a:gd name="T38" fmla="*/ 16 w 55"/>
              <a:gd name="T39" fmla="*/ 28 h 35"/>
              <a:gd name="T40" fmla="*/ 49 w 55"/>
              <a:gd name="T41" fmla="*/ 26 h 35"/>
              <a:gd name="T42" fmla="*/ 55 w 55"/>
              <a:gd name="T43" fmla="*/ 26 h 35"/>
              <a:gd name="T44" fmla="*/ 43 w 55"/>
              <a:gd name="T45" fmla="*/ 35 h 35"/>
              <a:gd name="T46" fmla="*/ 31 w 55"/>
              <a:gd name="T47" fmla="*/ 22 h 35"/>
              <a:gd name="T48" fmla="*/ 43 w 55"/>
              <a:gd name="T49" fmla="*/ 9 h 35"/>
              <a:gd name="T50" fmla="*/ 55 w 55"/>
              <a:gd name="T51" fmla="*/ 22 h 35"/>
              <a:gd name="T52" fmla="*/ 55 w 55"/>
              <a:gd name="T53" fmla="*/ 23 h 35"/>
              <a:gd name="T54" fmla="*/ 38 w 55"/>
              <a:gd name="T55" fmla="*/ 23 h 35"/>
              <a:gd name="T56" fmla="*/ 44 w 55"/>
              <a:gd name="T57" fmla="*/ 30 h 35"/>
              <a:gd name="T58" fmla="*/ 49 w 55"/>
              <a:gd name="T59" fmla="*/ 26 h 35"/>
              <a:gd name="T60" fmla="*/ 36 w 55"/>
              <a:gd name="T61" fmla="*/ 3 h 35"/>
              <a:gd name="T62" fmla="*/ 36 w 55"/>
              <a:gd name="T63" fmla="*/ 6 h 35"/>
              <a:gd name="T64" fmla="*/ 50 w 55"/>
              <a:gd name="T65" fmla="*/ 6 h 35"/>
              <a:gd name="T66" fmla="*/ 50 w 55"/>
              <a:gd name="T67" fmla="*/ 3 h 35"/>
              <a:gd name="T68" fmla="*/ 36 w 55"/>
              <a:gd name="T69" fmla="*/ 3 h 35"/>
              <a:gd name="T70" fmla="*/ 38 w 55"/>
              <a:gd name="T71" fmla="*/ 19 h 35"/>
              <a:gd name="T72" fmla="*/ 48 w 55"/>
              <a:gd name="T73" fmla="*/ 19 h 35"/>
              <a:gd name="T74" fmla="*/ 43 w 55"/>
              <a:gd name="T75" fmla="*/ 14 h 35"/>
              <a:gd name="T76" fmla="*/ 38 w 55"/>
              <a:gd name="T77" fmla="*/ 19 h 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5" h="35">
                <a:moveTo>
                  <a:pt x="16" y="0"/>
                </a:moveTo>
                <a:cubicBezTo>
                  <a:pt x="22" y="0"/>
                  <a:pt x="27" y="2"/>
                  <a:pt x="27" y="9"/>
                </a:cubicBezTo>
                <a:cubicBezTo>
                  <a:pt x="27" y="12"/>
                  <a:pt x="25" y="14"/>
                  <a:pt x="22" y="16"/>
                </a:cubicBezTo>
                <a:cubicBezTo>
                  <a:pt x="27" y="17"/>
                  <a:pt x="29" y="20"/>
                  <a:pt x="29" y="24"/>
                </a:cubicBezTo>
                <a:cubicBezTo>
                  <a:pt x="29" y="31"/>
                  <a:pt x="23" y="34"/>
                  <a:pt x="17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0"/>
                  <a:pt x="0" y="0"/>
                  <a:pt x="0" y="0"/>
                </a:cubicBezTo>
                <a:lnTo>
                  <a:pt x="16" y="0"/>
                </a:lnTo>
                <a:close/>
                <a:moveTo>
                  <a:pt x="15" y="14"/>
                </a:moveTo>
                <a:cubicBezTo>
                  <a:pt x="18" y="14"/>
                  <a:pt x="20" y="13"/>
                  <a:pt x="20" y="10"/>
                </a:cubicBezTo>
                <a:cubicBezTo>
                  <a:pt x="20" y="7"/>
                  <a:pt x="17" y="6"/>
                  <a:pt x="15" y="6"/>
                </a:cubicBezTo>
                <a:cubicBezTo>
                  <a:pt x="8" y="6"/>
                  <a:pt x="8" y="6"/>
                  <a:pt x="8" y="6"/>
                </a:cubicBezTo>
                <a:cubicBezTo>
                  <a:pt x="8" y="14"/>
                  <a:pt x="8" y="14"/>
                  <a:pt x="8" y="14"/>
                </a:cubicBezTo>
                <a:lnTo>
                  <a:pt x="15" y="14"/>
                </a:lnTo>
                <a:close/>
                <a:moveTo>
                  <a:pt x="16" y="28"/>
                </a:moveTo>
                <a:cubicBezTo>
                  <a:pt x="19" y="28"/>
                  <a:pt x="21" y="27"/>
                  <a:pt x="21" y="24"/>
                </a:cubicBezTo>
                <a:cubicBezTo>
                  <a:pt x="21" y="20"/>
                  <a:pt x="19" y="19"/>
                  <a:pt x="16" y="19"/>
                </a:cubicBezTo>
                <a:cubicBezTo>
                  <a:pt x="8" y="19"/>
                  <a:pt x="8" y="19"/>
                  <a:pt x="8" y="19"/>
                </a:cubicBezTo>
                <a:cubicBezTo>
                  <a:pt x="8" y="28"/>
                  <a:pt x="8" y="28"/>
                  <a:pt x="8" y="28"/>
                </a:cubicBezTo>
                <a:lnTo>
                  <a:pt x="16" y="28"/>
                </a:lnTo>
                <a:close/>
                <a:moveTo>
                  <a:pt x="49" y="26"/>
                </a:moveTo>
                <a:cubicBezTo>
                  <a:pt x="55" y="26"/>
                  <a:pt x="55" y="26"/>
                  <a:pt x="55" y="26"/>
                </a:cubicBezTo>
                <a:cubicBezTo>
                  <a:pt x="53" y="32"/>
                  <a:pt x="49" y="35"/>
                  <a:pt x="43" y="35"/>
                </a:cubicBezTo>
                <a:cubicBezTo>
                  <a:pt x="36" y="35"/>
                  <a:pt x="31" y="29"/>
                  <a:pt x="31" y="22"/>
                </a:cubicBezTo>
                <a:cubicBezTo>
                  <a:pt x="31" y="14"/>
                  <a:pt x="36" y="9"/>
                  <a:pt x="43" y="9"/>
                </a:cubicBezTo>
                <a:cubicBezTo>
                  <a:pt x="51" y="9"/>
                  <a:pt x="55" y="15"/>
                  <a:pt x="55" y="22"/>
                </a:cubicBezTo>
                <a:cubicBezTo>
                  <a:pt x="55" y="23"/>
                  <a:pt x="55" y="23"/>
                  <a:pt x="55" y="23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7"/>
                  <a:pt x="40" y="30"/>
                  <a:pt x="44" y="30"/>
                </a:cubicBezTo>
                <a:cubicBezTo>
                  <a:pt x="46" y="30"/>
                  <a:pt x="48" y="29"/>
                  <a:pt x="49" y="26"/>
                </a:cubicBezTo>
                <a:close/>
                <a:moveTo>
                  <a:pt x="36" y="3"/>
                </a:moveTo>
                <a:cubicBezTo>
                  <a:pt x="36" y="6"/>
                  <a:pt x="36" y="6"/>
                  <a:pt x="36" y="6"/>
                </a:cubicBezTo>
                <a:cubicBezTo>
                  <a:pt x="50" y="6"/>
                  <a:pt x="50" y="6"/>
                  <a:pt x="50" y="6"/>
                </a:cubicBezTo>
                <a:cubicBezTo>
                  <a:pt x="50" y="3"/>
                  <a:pt x="50" y="3"/>
                  <a:pt x="50" y="3"/>
                </a:cubicBezTo>
                <a:lnTo>
                  <a:pt x="36" y="3"/>
                </a:lnTo>
                <a:close/>
                <a:moveTo>
                  <a:pt x="38" y="19"/>
                </a:moveTo>
                <a:cubicBezTo>
                  <a:pt x="48" y="19"/>
                  <a:pt x="48" y="19"/>
                  <a:pt x="48" y="19"/>
                </a:cubicBezTo>
                <a:cubicBezTo>
                  <a:pt x="48" y="16"/>
                  <a:pt x="46" y="14"/>
                  <a:pt x="43" y="14"/>
                </a:cubicBezTo>
                <a:cubicBezTo>
                  <a:pt x="40" y="14"/>
                  <a:pt x="38" y="16"/>
                  <a:pt x="38" y="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2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26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8809143" y="5205505"/>
            <a:ext cx="450420" cy="450420"/>
          </a:xfrm>
          <a:custGeom>
            <a:avLst/>
            <a:gdLst>
              <a:gd name="T0" fmla="*/ 20 w 41"/>
              <a:gd name="T1" fmla="*/ 41 h 41"/>
              <a:gd name="T2" fmla="*/ 0 w 41"/>
              <a:gd name="T3" fmla="*/ 20 h 41"/>
              <a:gd name="T4" fmla="*/ 20 w 41"/>
              <a:gd name="T5" fmla="*/ 0 h 41"/>
              <a:gd name="T6" fmla="*/ 41 w 41"/>
              <a:gd name="T7" fmla="*/ 20 h 41"/>
              <a:gd name="T8" fmla="*/ 20 w 41"/>
              <a:gd name="T9" fmla="*/ 41 h 41"/>
              <a:gd name="T10" fmla="*/ 21 w 41"/>
              <a:gd name="T11" fmla="*/ 17 h 41"/>
              <a:gd name="T12" fmla="*/ 3 w 41"/>
              <a:gd name="T13" fmla="*/ 20 h 41"/>
              <a:gd name="T14" fmla="*/ 3 w 41"/>
              <a:gd name="T15" fmla="*/ 20 h 41"/>
              <a:gd name="T16" fmla="*/ 7 w 41"/>
              <a:gd name="T17" fmla="*/ 32 h 41"/>
              <a:gd name="T18" fmla="*/ 21 w 41"/>
              <a:gd name="T19" fmla="*/ 21 h 41"/>
              <a:gd name="T20" fmla="*/ 22 w 41"/>
              <a:gd name="T21" fmla="*/ 20 h 41"/>
              <a:gd name="T22" fmla="*/ 21 w 41"/>
              <a:gd name="T23" fmla="*/ 17 h 41"/>
              <a:gd name="T24" fmla="*/ 13 w 41"/>
              <a:gd name="T25" fmla="*/ 5 h 41"/>
              <a:gd name="T26" fmla="*/ 3 w 41"/>
              <a:gd name="T27" fmla="*/ 17 h 41"/>
              <a:gd name="T28" fmla="*/ 19 w 41"/>
              <a:gd name="T29" fmla="*/ 15 h 41"/>
              <a:gd name="T30" fmla="*/ 13 w 41"/>
              <a:gd name="T31" fmla="*/ 5 h 41"/>
              <a:gd name="T32" fmla="*/ 23 w 41"/>
              <a:gd name="T33" fmla="*/ 23 h 41"/>
              <a:gd name="T34" fmla="*/ 23 w 41"/>
              <a:gd name="T35" fmla="*/ 23 h 41"/>
              <a:gd name="T36" fmla="*/ 9 w 41"/>
              <a:gd name="T37" fmla="*/ 34 h 41"/>
              <a:gd name="T38" fmla="*/ 9 w 41"/>
              <a:gd name="T39" fmla="*/ 34 h 41"/>
              <a:gd name="T40" fmla="*/ 20 w 41"/>
              <a:gd name="T41" fmla="*/ 38 h 41"/>
              <a:gd name="T42" fmla="*/ 27 w 41"/>
              <a:gd name="T43" fmla="*/ 37 h 41"/>
              <a:gd name="T44" fmla="*/ 23 w 41"/>
              <a:gd name="T45" fmla="*/ 23 h 41"/>
              <a:gd name="T46" fmla="*/ 16 w 41"/>
              <a:gd name="T47" fmla="*/ 3 h 41"/>
              <a:gd name="T48" fmla="*/ 16 w 41"/>
              <a:gd name="T49" fmla="*/ 3 h 41"/>
              <a:gd name="T50" fmla="*/ 16 w 41"/>
              <a:gd name="T51" fmla="*/ 3 h 41"/>
              <a:gd name="T52" fmla="*/ 20 w 41"/>
              <a:gd name="T53" fmla="*/ 3 h 41"/>
              <a:gd name="T54" fmla="*/ 16 w 41"/>
              <a:gd name="T55" fmla="*/ 3 h 41"/>
              <a:gd name="T56" fmla="*/ 23 w 41"/>
              <a:gd name="T57" fmla="*/ 14 h 41"/>
              <a:gd name="T58" fmla="*/ 32 w 41"/>
              <a:gd name="T59" fmla="*/ 7 h 41"/>
              <a:gd name="T60" fmla="*/ 20 w 41"/>
              <a:gd name="T61" fmla="*/ 3 h 41"/>
              <a:gd name="T62" fmla="*/ 34 w 41"/>
              <a:gd name="T63" fmla="*/ 9 h 41"/>
              <a:gd name="T64" fmla="*/ 24 w 41"/>
              <a:gd name="T65" fmla="*/ 16 h 41"/>
              <a:gd name="T66" fmla="*/ 25 w 41"/>
              <a:gd name="T67" fmla="*/ 19 h 41"/>
              <a:gd name="T68" fmla="*/ 25 w 41"/>
              <a:gd name="T69" fmla="*/ 20 h 41"/>
              <a:gd name="T70" fmla="*/ 38 w 41"/>
              <a:gd name="T71" fmla="*/ 20 h 41"/>
              <a:gd name="T72" fmla="*/ 34 w 41"/>
              <a:gd name="T73" fmla="*/ 9 h 41"/>
              <a:gd name="T74" fmla="*/ 27 w 41"/>
              <a:gd name="T75" fmla="*/ 22 h 41"/>
              <a:gd name="T76" fmla="*/ 30 w 41"/>
              <a:gd name="T77" fmla="*/ 35 h 41"/>
              <a:gd name="T78" fmla="*/ 38 w 41"/>
              <a:gd name="T79" fmla="*/ 23 h 41"/>
              <a:gd name="T80" fmla="*/ 27 w 41"/>
              <a:gd name="T81" fmla="*/ 22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1" h="41">
                <a:moveTo>
                  <a:pt x="20" y="41"/>
                </a:moveTo>
                <a:cubicBezTo>
                  <a:pt x="9" y="41"/>
                  <a:pt x="0" y="32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1" y="9"/>
                  <a:pt x="41" y="20"/>
                </a:cubicBezTo>
                <a:cubicBezTo>
                  <a:pt x="41" y="32"/>
                  <a:pt x="32" y="41"/>
                  <a:pt x="20" y="41"/>
                </a:cubicBezTo>
                <a:close/>
                <a:moveTo>
                  <a:pt x="21" y="17"/>
                </a:moveTo>
                <a:cubicBezTo>
                  <a:pt x="12" y="20"/>
                  <a:pt x="3" y="20"/>
                  <a:pt x="3" y="20"/>
                </a:cubicBezTo>
                <a:cubicBezTo>
                  <a:pt x="3" y="20"/>
                  <a:pt x="3" y="20"/>
                  <a:pt x="3" y="20"/>
                </a:cubicBezTo>
                <a:cubicBezTo>
                  <a:pt x="3" y="25"/>
                  <a:pt x="4" y="29"/>
                  <a:pt x="7" y="32"/>
                </a:cubicBezTo>
                <a:cubicBezTo>
                  <a:pt x="12" y="24"/>
                  <a:pt x="21" y="21"/>
                  <a:pt x="21" y="21"/>
                </a:cubicBezTo>
                <a:cubicBezTo>
                  <a:pt x="22" y="21"/>
                  <a:pt x="22" y="20"/>
                  <a:pt x="22" y="20"/>
                </a:cubicBezTo>
                <a:cubicBezTo>
                  <a:pt x="22" y="19"/>
                  <a:pt x="21" y="18"/>
                  <a:pt x="21" y="17"/>
                </a:cubicBezTo>
                <a:close/>
                <a:moveTo>
                  <a:pt x="13" y="5"/>
                </a:moveTo>
                <a:cubicBezTo>
                  <a:pt x="8" y="7"/>
                  <a:pt x="4" y="11"/>
                  <a:pt x="3" y="17"/>
                </a:cubicBezTo>
                <a:cubicBezTo>
                  <a:pt x="3" y="17"/>
                  <a:pt x="11" y="17"/>
                  <a:pt x="19" y="15"/>
                </a:cubicBezTo>
                <a:cubicBezTo>
                  <a:pt x="16" y="9"/>
                  <a:pt x="13" y="5"/>
                  <a:pt x="13" y="5"/>
                </a:cubicBezTo>
                <a:close/>
                <a:moveTo>
                  <a:pt x="23" y="23"/>
                </a:moveTo>
                <a:cubicBezTo>
                  <a:pt x="23" y="23"/>
                  <a:pt x="23" y="23"/>
                  <a:pt x="23" y="23"/>
                </a:cubicBezTo>
                <a:cubicBezTo>
                  <a:pt x="23" y="23"/>
                  <a:pt x="13" y="27"/>
                  <a:pt x="9" y="34"/>
                </a:cubicBezTo>
                <a:cubicBezTo>
                  <a:pt x="9" y="34"/>
                  <a:pt x="9" y="34"/>
                  <a:pt x="9" y="34"/>
                </a:cubicBezTo>
                <a:cubicBezTo>
                  <a:pt x="12" y="37"/>
                  <a:pt x="16" y="38"/>
                  <a:pt x="20" y="38"/>
                </a:cubicBezTo>
                <a:cubicBezTo>
                  <a:pt x="23" y="38"/>
                  <a:pt x="25" y="38"/>
                  <a:pt x="27" y="37"/>
                </a:cubicBezTo>
                <a:cubicBezTo>
                  <a:pt x="27" y="35"/>
                  <a:pt x="26" y="30"/>
                  <a:pt x="23" y="23"/>
                </a:cubicBezTo>
                <a:close/>
                <a:moveTo>
                  <a:pt x="16" y="3"/>
                </a:moveTo>
                <a:cubicBezTo>
                  <a:pt x="16" y="3"/>
                  <a:pt x="16" y="3"/>
                  <a:pt x="16" y="3"/>
                </a:cubicBezTo>
                <a:cubicBezTo>
                  <a:pt x="16" y="3"/>
                  <a:pt x="16" y="3"/>
                  <a:pt x="16" y="3"/>
                </a:cubicBezTo>
                <a:close/>
                <a:moveTo>
                  <a:pt x="20" y="3"/>
                </a:moveTo>
                <a:cubicBezTo>
                  <a:pt x="19" y="3"/>
                  <a:pt x="17" y="3"/>
                  <a:pt x="16" y="3"/>
                </a:cubicBezTo>
                <a:cubicBezTo>
                  <a:pt x="16" y="4"/>
                  <a:pt x="20" y="8"/>
                  <a:pt x="23" y="14"/>
                </a:cubicBezTo>
                <a:cubicBezTo>
                  <a:pt x="29" y="11"/>
                  <a:pt x="32" y="7"/>
                  <a:pt x="32" y="7"/>
                </a:cubicBezTo>
                <a:cubicBezTo>
                  <a:pt x="29" y="5"/>
                  <a:pt x="25" y="3"/>
                  <a:pt x="20" y="3"/>
                </a:cubicBezTo>
                <a:close/>
                <a:moveTo>
                  <a:pt x="34" y="9"/>
                </a:moveTo>
                <a:cubicBezTo>
                  <a:pt x="34" y="9"/>
                  <a:pt x="31" y="13"/>
                  <a:pt x="24" y="16"/>
                </a:cubicBezTo>
                <a:cubicBezTo>
                  <a:pt x="24" y="17"/>
                  <a:pt x="25" y="18"/>
                  <a:pt x="25" y="19"/>
                </a:cubicBezTo>
                <a:cubicBezTo>
                  <a:pt x="25" y="19"/>
                  <a:pt x="25" y="19"/>
                  <a:pt x="25" y="20"/>
                </a:cubicBezTo>
                <a:cubicBezTo>
                  <a:pt x="32" y="19"/>
                  <a:pt x="38" y="20"/>
                  <a:pt x="38" y="20"/>
                </a:cubicBezTo>
                <a:cubicBezTo>
                  <a:pt x="38" y="16"/>
                  <a:pt x="36" y="12"/>
                  <a:pt x="34" y="9"/>
                </a:cubicBezTo>
                <a:close/>
                <a:moveTo>
                  <a:pt x="27" y="22"/>
                </a:moveTo>
                <a:cubicBezTo>
                  <a:pt x="29" y="29"/>
                  <a:pt x="30" y="34"/>
                  <a:pt x="30" y="35"/>
                </a:cubicBezTo>
                <a:cubicBezTo>
                  <a:pt x="34" y="32"/>
                  <a:pt x="37" y="28"/>
                  <a:pt x="38" y="23"/>
                </a:cubicBezTo>
                <a:cubicBezTo>
                  <a:pt x="37" y="23"/>
                  <a:pt x="32" y="22"/>
                  <a:pt x="27" y="2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3200" b="0" i="0" u="none" strike="noStrike" kern="1200" cap="none" spc="0" normalizeH="0" baseline="0" noProof="0">
              <a:ln>
                <a:noFill/>
              </a:ln>
              <a:solidFill>
                <a:srgbClr val="445469"/>
              </a:solidFill>
              <a:effectLst/>
              <a:uLnTx/>
              <a:uFillTx/>
              <a:latin typeface="Arial" panose="020F0502020204030204"/>
              <a:ea typeface="微软雅黑"/>
              <a:cs typeface="+mn-cs"/>
            </a:endParaRPr>
          </a:p>
        </p:txBody>
      </p:sp>
      <p:sp>
        <p:nvSpPr>
          <p:cNvPr id="27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3104448" y="3866183"/>
            <a:ext cx="423615" cy="384022"/>
          </a:xfrm>
          <a:custGeom>
            <a:avLst/>
            <a:gdLst>
              <a:gd name="T0" fmla="*/ 8 w 45"/>
              <a:gd name="T1" fmla="*/ 27 h 41"/>
              <a:gd name="T2" fmla="*/ 0 w 45"/>
              <a:gd name="T3" fmla="*/ 18 h 41"/>
              <a:gd name="T4" fmla="*/ 5 w 45"/>
              <a:gd name="T5" fmla="*/ 13 h 41"/>
              <a:gd name="T6" fmla="*/ 12 w 45"/>
              <a:gd name="T7" fmla="*/ 22 h 41"/>
              <a:gd name="T8" fmla="*/ 8 w 45"/>
              <a:gd name="T9" fmla="*/ 27 h 41"/>
              <a:gd name="T10" fmla="*/ 38 w 45"/>
              <a:gd name="T11" fmla="*/ 37 h 41"/>
              <a:gd name="T12" fmla="*/ 33 w 45"/>
              <a:gd name="T13" fmla="*/ 41 h 41"/>
              <a:gd name="T14" fmla="*/ 23 w 45"/>
              <a:gd name="T15" fmla="*/ 39 h 41"/>
              <a:gd name="T16" fmla="*/ 12 w 45"/>
              <a:gd name="T17" fmla="*/ 41 h 41"/>
              <a:gd name="T18" fmla="*/ 7 w 45"/>
              <a:gd name="T19" fmla="*/ 37 h 41"/>
              <a:gd name="T20" fmla="*/ 23 w 45"/>
              <a:gd name="T21" fmla="*/ 21 h 41"/>
              <a:gd name="T22" fmla="*/ 38 w 45"/>
              <a:gd name="T23" fmla="*/ 37 h 41"/>
              <a:gd name="T24" fmla="*/ 16 w 45"/>
              <a:gd name="T25" fmla="*/ 16 h 41"/>
              <a:gd name="T26" fmla="*/ 9 w 45"/>
              <a:gd name="T27" fmla="*/ 6 h 41"/>
              <a:gd name="T28" fmla="*/ 14 w 45"/>
              <a:gd name="T29" fmla="*/ 0 h 41"/>
              <a:gd name="T30" fmla="*/ 21 w 45"/>
              <a:gd name="T31" fmla="*/ 9 h 41"/>
              <a:gd name="T32" fmla="*/ 16 w 45"/>
              <a:gd name="T33" fmla="*/ 16 h 41"/>
              <a:gd name="T34" fmla="*/ 24 w 45"/>
              <a:gd name="T35" fmla="*/ 9 h 41"/>
              <a:gd name="T36" fmla="*/ 31 w 45"/>
              <a:gd name="T37" fmla="*/ 0 h 41"/>
              <a:gd name="T38" fmla="*/ 36 w 45"/>
              <a:gd name="T39" fmla="*/ 6 h 41"/>
              <a:gd name="T40" fmla="*/ 29 w 45"/>
              <a:gd name="T41" fmla="*/ 16 h 41"/>
              <a:gd name="T42" fmla="*/ 24 w 45"/>
              <a:gd name="T43" fmla="*/ 9 h 41"/>
              <a:gd name="T44" fmla="*/ 45 w 45"/>
              <a:gd name="T45" fmla="*/ 18 h 41"/>
              <a:gd name="T46" fmla="*/ 37 w 45"/>
              <a:gd name="T47" fmla="*/ 27 h 41"/>
              <a:gd name="T48" fmla="*/ 33 w 45"/>
              <a:gd name="T49" fmla="*/ 22 h 41"/>
              <a:gd name="T50" fmla="*/ 41 w 45"/>
              <a:gd name="T51" fmla="*/ 13 h 41"/>
              <a:gd name="T52" fmla="*/ 45 w 45"/>
              <a:gd name="T53" fmla="*/ 1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5" h="41">
                <a:moveTo>
                  <a:pt x="8" y="27"/>
                </a:moveTo>
                <a:cubicBezTo>
                  <a:pt x="3" y="27"/>
                  <a:pt x="0" y="22"/>
                  <a:pt x="0" y="18"/>
                </a:cubicBezTo>
                <a:cubicBezTo>
                  <a:pt x="0" y="16"/>
                  <a:pt x="2" y="13"/>
                  <a:pt x="5" y="13"/>
                </a:cubicBezTo>
                <a:cubicBezTo>
                  <a:pt x="9" y="13"/>
                  <a:pt x="12" y="18"/>
                  <a:pt x="12" y="22"/>
                </a:cubicBezTo>
                <a:cubicBezTo>
                  <a:pt x="12" y="25"/>
                  <a:pt x="11" y="27"/>
                  <a:pt x="8" y="27"/>
                </a:cubicBezTo>
                <a:close/>
                <a:moveTo>
                  <a:pt x="38" y="37"/>
                </a:moveTo>
                <a:cubicBezTo>
                  <a:pt x="38" y="40"/>
                  <a:pt x="35" y="41"/>
                  <a:pt x="33" y="41"/>
                </a:cubicBezTo>
                <a:cubicBezTo>
                  <a:pt x="29" y="41"/>
                  <a:pt x="26" y="39"/>
                  <a:pt x="23" y="39"/>
                </a:cubicBezTo>
                <a:cubicBezTo>
                  <a:pt x="19" y="39"/>
                  <a:pt x="16" y="41"/>
                  <a:pt x="12" y="41"/>
                </a:cubicBezTo>
                <a:cubicBezTo>
                  <a:pt x="9" y="41"/>
                  <a:pt x="7" y="40"/>
                  <a:pt x="7" y="37"/>
                </a:cubicBezTo>
                <a:cubicBezTo>
                  <a:pt x="7" y="31"/>
                  <a:pt x="16" y="21"/>
                  <a:pt x="23" y="21"/>
                </a:cubicBezTo>
                <a:cubicBezTo>
                  <a:pt x="29" y="21"/>
                  <a:pt x="38" y="31"/>
                  <a:pt x="38" y="37"/>
                </a:cubicBezTo>
                <a:close/>
                <a:moveTo>
                  <a:pt x="16" y="16"/>
                </a:moveTo>
                <a:cubicBezTo>
                  <a:pt x="12" y="16"/>
                  <a:pt x="9" y="10"/>
                  <a:pt x="9" y="6"/>
                </a:cubicBezTo>
                <a:cubicBezTo>
                  <a:pt x="9" y="3"/>
                  <a:pt x="11" y="0"/>
                  <a:pt x="14" y="0"/>
                </a:cubicBezTo>
                <a:cubicBezTo>
                  <a:pt x="19" y="0"/>
                  <a:pt x="21" y="5"/>
                  <a:pt x="21" y="9"/>
                </a:cubicBezTo>
                <a:cubicBezTo>
                  <a:pt x="21" y="12"/>
                  <a:pt x="20" y="16"/>
                  <a:pt x="16" y="16"/>
                </a:cubicBezTo>
                <a:close/>
                <a:moveTo>
                  <a:pt x="24" y="9"/>
                </a:moveTo>
                <a:cubicBezTo>
                  <a:pt x="24" y="5"/>
                  <a:pt x="27" y="0"/>
                  <a:pt x="31" y="0"/>
                </a:cubicBezTo>
                <a:cubicBezTo>
                  <a:pt x="34" y="0"/>
                  <a:pt x="36" y="3"/>
                  <a:pt x="36" y="6"/>
                </a:cubicBezTo>
                <a:cubicBezTo>
                  <a:pt x="36" y="10"/>
                  <a:pt x="33" y="16"/>
                  <a:pt x="29" y="16"/>
                </a:cubicBezTo>
                <a:cubicBezTo>
                  <a:pt x="26" y="16"/>
                  <a:pt x="24" y="12"/>
                  <a:pt x="24" y="9"/>
                </a:cubicBezTo>
                <a:close/>
                <a:moveTo>
                  <a:pt x="45" y="18"/>
                </a:moveTo>
                <a:cubicBezTo>
                  <a:pt x="45" y="22"/>
                  <a:pt x="42" y="27"/>
                  <a:pt x="37" y="27"/>
                </a:cubicBezTo>
                <a:cubicBezTo>
                  <a:pt x="35" y="27"/>
                  <a:pt x="33" y="25"/>
                  <a:pt x="33" y="22"/>
                </a:cubicBezTo>
                <a:cubicBezTo>
                  <a:pt x="33" y="18"/>
                  <a:pt x="36" y="13"/>
                  <a:pt x="41" y="13"/>
                </a:cubicBezTo>
                <a:cubicBezTo>
                  <a:pt x="44" y="13"/>
                  <a:pt x="45" y="16"/>
                  <a:pt x="45" y="1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8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21656" y="5252915"/>
            <a:ext cx="355600" cy="355600"/>
          </a:xfrm>
          <a:custGeom>
            <a:avLst/>
            <a:gdLst>
              <a:gd name="T0" fmla="*/ 41 w 41"/>
              <a:gd name="T1" fmla="*/ 33 h 41"/>
              <a:gd name="T2" fmla="*/ 33 w 41"/>
              <a:gd name="T3" fmla="*/ 41 h 41"/>
              <a:gd name="T4" fmla="*/ 8 w 41"/>
              <a:gd name="T5" fmla="*/ 41 h 41"/>
              <a:gd name="T6" fmla="*/ 0 w 41"/>
              <a:gd name="T7" fmla="*/ 33 h 41"/>
              <a:gd name="T8" fmla="*/ 0 w 41"/>
              <a:gd name="T9" fmla="*/ 8 h 41"/>
              <a:gd name="T10" fmla="*/ 8 w 41"/>
              <a:gd name="T11" fmla="*/ 0 h 41"/>
              <a:gd name="T12" fmla="*/ 33 w 41"/>
              <a:gd name="T13" fmla="*/ 0 h 41"/>
              <a:gd name="T14" fmla="*/ 41 w 41"/>
              <a:gd name="T15" fmla="*/ 8 h 41"/>
              <a:gd name="T16" fmla="*/ 41 w 41"/>
              <a:gd name="T17" fmla="*/ 33 h 41"/>
              <a:gd name="T18" fmla="*/ 30 w 41"/>
              <a:gd name="T19" fmla="*/ 29 h 41"/>
              <a:gd name="T20" fmla="*/ 25 w 41"/>
              <a:gd name="T21" fmla="*/ 31 h 41"/>
              <a:gd name="T22" fmla="*/ 23 w 41"/>
              <a:gd name="T23" fmla="*/ 30 h 41"/>
              <a:gd name="T24" fmla="*/ 22 w 41"/>
              <a:gd name="T25" fmla="*/ 29 h 41"/>
              <a:gd name="T26" fmla="*/ 22 w 41"/>
              <a:gd name="T27" fmla="*/ 26 h 41"/>
              <a:gd name="T28" fmla="*/ 22 w 41"/>
              <a:gd name="T29" fmla="*/ 18 h 41"/>
              <a:gd name="T30" fmla="*/ 29 w 41"/>
              <a:gd name="T31" fmla="*/ 18 h 41"/>
              <a:gd name="T32" fmla="*/ 29 w 41"/>
              <a:gd name="T33" fmla="*/ 13 h 41"/>
              <a:gd name="T34" fmla="*/ 22 w 41"/>
              <a:gd name="T35" fmla="*/ 13 h 41"/>
              <a:gd name="T36" fmla="*/ 22 w 41"/>
              <a:gd name="T37" fmla="*/ 5 h 41"/>
              <a:gd name="T38" fmla="*/ 17 w 41"/>
              <a:gd name="T39" fmla="*/ 5 h 41"/>
              <a:gd name="T40" fmla="*/ 16 w 41"/>
              <a:gd name="T41" fmla="*/ 9 h 41"/>
              <a:gd name="T42" fmla="*/ 14 w 41"/>
              <a:gd name="T43" fmla="*/ 12 h 41"/>
              <a:gd name="T44" fmla="*/ 11 w 41"/>
              <a:gd name="T45" fmla="*/ 13 h 41"/>
              <a:gd name="T46" fmla="*/ 11 w 41"/>
              <a:gd name="T47" fmla="*/ 18 h 41"/>
              <a:gd name="T48" fmla="*/ 14 w 41"/>
              <a:gd name="T49" fmla="*/ 18 h 41"/>
              <a:gd name="T50" fmla="*/ 14 w 41"/>
              <a:gd name="T51" fmla="*/ 28 h 41"/>
              <a:gd name="T52" fmla="*/ 15 w 41"/>
              <a:gd name="T53" fmla="*/ 32 h 41"/>
              <a:gd name="T54" fmla="*/ 16 w 41"/>
              <a:gd name="T55" fmla="*/ 34 h 41"/>
              <a:gd name="T56" fmla="*/ 19 w 41"/>
              <a:gd name="T57" fmla="*/ 35 h 41"/>
              <a:gd name="T58" fmla="*/ 23 w 41"/>
              <a:gd name="T59" fmla="*/ 36 h 41"/>
              <a:gd name="T60" fmla="*/ 26 w 41"/>
              <a:gd name="T61" fmla="*/ 36 h 41"/>
              <a:gd name="T62" fmla="*/ 30 w 41"/>
              <a:gd name="T63" fmla="*/ 34 h 41"/>
              <a:gd name="T64" fmla="*/ 30 w 41"/>
              <a:gd name="T65" fmla="*/ 29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1" h="41">
                <a:moveTo>
                  <a:pt x="41" y="33"/>
                </a:moveTo>
                <a:cubicBezTo>
                  <a:pt x="41" y="38"/>
                  <a:pt x="38" y="41"/>
                  <a:pt x="33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3" y="41"/>
                  <a:pt x="0" y="38"/>
                  <a:pt x="0" y="33"/>
                </a:cubicBezTo>
                <a:cubicBezTo>
                  <a:pt x="0" y="8"/>
                  <a:pt x="0" y="8"/>
                  <a:pt x="0" y="8"/>
                </a:cubicBezTo>
                <a:cubicBezTo>
                  <a:pt x="0" y="3"/>
                  <a:pt x="3" y="0"/>
                  <a:pt x="8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8" y="0"/>
                  <a:pt x="41" y="3"/>
                  <a:pt x="41" y="8"/>
                </a:cubicBezTo>
                <a:lnTo>
                  <a:pt x="41" y="33"/>
                </a:lnTo>
                <a:close/>
                <a:moveTo>
                  <a:pt x="30" y="29"/>
                </a:moveTo>
                <a:cubicBezTo>
                  <a:pt x="29" y="30"/>
                  <a:pt x="27" y="31"/>
                  <a:pt x="25" y="31"/>
                </a:cubicBezTo>
                <a:cubicBezTo>
                  <a:pt x="25" y="31"/>
                  <a:pt x="24" y="31"/>
                  <a:pt x="23" y="30"/>
                </a:cubicBezTo>
                <a:cubicBezTo>
                  <a:pt x="23" y="30"/>
                  <a:pt x="22" y="30"/>
                  <a:pt x="22" y="29"/>
                </a:cubicBezTo>
                <a:cubicBezTo>
                  <a:pt x="22" y="29"/>
                  <a:pt x="22" y="27"/>
                  <a:pt x="22" y="26"/>
                </a:cubicBezTo>
                <a:cubicBezTo>
                  <a:pt x="22" y="18"/>
                  <a:pt x="22" y="18"/>
                  <a:pt x="22" y="18"/>
                </a:cubicBezTo>
                <a:cubicBezTo>
                  <a:pt x="29" y="18"/>
                  <a:pt x="29" y="18"/>
                  <a:pt x="29" y="18"/>
                </a:cubicBezTo>
                <a:cubicBezTo>
                  <a:pt x="29" y="13"/>
                  <a:pt x="29" y="13"/>
                  <a:pt x="29" y="13"/>
                </a:cubicBezTo>
                <a:cubicBezTo>
                  <a:pt x="22" y="13"/>
                  <a:pt x="22" y="13"/>
                  <a:pt x="22" y="13"/>
                </a:cubicBezTo>
                <a:cubicBezTo>
                  <a:pt x="22" y="5"/>
                  <a:pt x="22" y="5"/>
                  <a:pt x="22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7"/>
                  <a:pt x="17" y="8"/>
                  <a:pt x="16" y="9"/>
                </a:cubicBezTo>
                <a:cubicBezTo>
                  <a:pt x="16" y="10"/>
                  <a:pt x="15" y="11"/>
                  <a:pt x="14" y="12"/>
                </a:cubicBezTo>
                <a:cubicBezTo>
                  <a:pt x="13" y="12"/>
                  <a:pt x="12" y="13"/>
                  <a:pt x="11" y="13"/>
                </a:cubicBezTo>
                <a:cubicBezTo>
                  <a:pt x="11" y="18"/>
                  <a:pt x="11" y="18"/>
                  <a:pt x="11" y="18"/>
                </a:cubicBezTo>
                <a:cubicBezTo>
                  <a:pt x="14" y="18"/>
                  <a:pt x="14" y="18"/>
                  <a:pt x="14" y="18"/>
                </a:cubicBezTo>
                <a:cubicBezTo>
                  <a:pt x="14" y="28"/>
                  <a:pt x="14" y="28"/>
                  <a:pt x="14" y="28"/>
                </a:cubicBezTo>
                <a:cubicBezTo>
                  <a:pt x="14" y="30"/>
                  <a:pt x="15" y="31"/>
                  <a:pt x="15" y="32"/>
                </a:cubicBezTo>
                <a:cubicBezTo>
                  <a:pt x="15" y="32"/>
                  <a:pt x="16" y="33"/>
                  <a:pt x="16" y="34"/>
                </a:cubicBezTo>
                <a:cubicBezTo>
                  <a:pt x="17" y="34"/>
                  <a:pt x="18" y="35"/>
                  <a:pt x="19" y="35"/>
                </a:cubicBezTo>
                <a:cubicBezTo>
                  <a:pt x="20" y="36"/>
                  <a:pt x="22" y="36"/>
                  <a:pt x="23" y="36"/>
                </a:cubicBezTo>
                <a:cubicBezTo>
                  <a:pt x="24" y="36"/>
                  <a:pt x="25" y="36"/>
                  <a:pt x="26" y="36"/>
                </a:cubicBezTo>
                <a:cubicBezTo>
                  <a:pt x="28" y="35"/>
                  <a:pt x="29" y="35"/>
                  <a:pt x="30" y="34"/>
                </a:cubicBezTo>
                <a:lnTo>
                  <a:pt x="30" y="2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" name="出自【趣你的PPT】(微信:qunideppt)：最优质的PPT资源库"/>
          <p:cNvSpPr>
            <a:spLocks/>
          </p:cNvSpPr>
          <p:nvPr/>
        </p:nvSpPr>
        <p:spPr bwMode="auto">
          <a:xfrm>
            <a:off x="3156560" y="5291950"/>
            <a:ext cx="349479" cy="277530"/>
          </a:xfrm>
          <a:custGeom>
            <a:avLst/>
            <a:gdLst>
              <a:gd name="T0" fmla="*/ 38 w 43"/>
              <a:gd name="T1" fmla="*/ 8 h 34"/>
              <a:gd name="T2" fmla="*/ 38 w 43"/>
              <a:gd name="T3" fmla="*/ 10 h 34"/>
              <a:gd name="T4" fmla="*/ 14 w 43"/>
              <a:gd name="T5" fmla="*/ 34 h 34"/>
              <a:gd name="T6" fmla="*/ 0 w 43"/>
              <a:gd name="T7" fmla="*/ 30 h 34"/>
              <a:gd name="T8" fmla="*/ 3 w 43"/>
              <a:gd name="T9" fmla="*/ 30 h 34"/>
              <a:gd name="T10" fmla="*/ 13 w 43"/>
              <a:gd name="T11" fmla="*/ 27 h 34"/>
              <a:gd name="T12" fmla="*/ 5 w 43"/>
              <a:gd name="T13" fmla="*/ 21 h 34"/>
              <a:gd name="T14" fmla="*/ 7 w 43"/>
              <a:gd name="T15" fmla="*/ 21 h 34"/>
              <a:gd name="T16" fmla="*/ 9 w 43"/>
              <a:gd name="T17" fmla="*/ 21 h 34"/>
              <a:gd name="T18" fmla="*/ 2 w 43"/>
              <a:gd name="T19" fmla="*/ 12 h 34"/>
              <a:gd name="T20" fmla="*/ 2 w 43"/>
              <a:gd name="T21" fmla="*/ 12 h 34"/>
              <a:gd name="T22" fmla="*/ 6 w 43"/>
              <a:gd name="T23" fmla="*/ 13 h 34"/>
              <a:gd name="T24" fmla="*/ 2 w 43"/>
              <a:gd name="T25" fmla="*/ 6 h 34"/>
              <a:gd name="T26" fmla="*/ 3 w 43"/>
              <a:gd name="T27" fmla="*/ 1 h 34"/>
              <a:gd name="T28" fmla="*/ 21 w 43"/>
              <a:gd name="T29" fmla="*/ 11 h 34"/>
              <a:gd name="T30" fmla="*/ 21 w 43"/>
              <a:gd name="T31" fmla="*/ 9 h 34"/>
              <a:gd name="T32" fmla="*/ 30 w 43"/>
              <a:gd name="T33" fmla="*/ 0 h 34"/>
              <a:gd name="T34" fmla="*/ 36 w 43"/>
              <a:gd name="T35" fmla="*/ 3 h 34"/>
              <a:gd name="T36" fmla="*/ 41 w 43"/>
              <a:gd name="T37" fmla="*/ 1 h 34"/>
              <a:gd name="T38" fmla="*/ 38 w 43"/>
              <a:gd name="T39" fmla="*/ 5 h 34"/>
              <a:gd name="T40" fmla="*/ 43 w 43"/>
              <a:gd name="T41" fmla="*/ 4 h 34"/>
              <a:gd name="T42" fmla="*/ 38 w 43"/>
              <a:gd name="T43" fmla="*/ 8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3" h="34">
                <a:moveTo>
                  <a:pt x="38" y="8"/>
                </a:moveTo>
                <a:cubicBezTo>
                  <a:pt x="38" y="9"/>
                  <a:pt x="38" y="9"/>
                  <a:pt x="38" y="10"/>
                </a:cubicBezTo>
                <a:cubicBezTo>
                  <a:pt x="38" y="21"/>
                  <a:pt x="30" y="34"/>
                  <a:pt x="14" y="34"/>
                </a:cubicBezTo>
                <a:cubicBezTo>
                  <a:pt x="9" y="34"/>
                  <a:pt x="4" y="33"/>
                  <a:pt x="0" y="30"/>
                </a:cubicBezTo>
                <a:cubicBezTo>
                  <a:pt x="1" y="30"/>
                  <a:pt x="2" y="30"/>
                  <a:pt x="3" y="30"/>
                </a:cubicBezTo>
                <a:cubicBezTo>
                  <a:pt x="7" y="30"/>
                  <a:pt x="10" y="29"/>
                  <a:pt x="13" y="27"/>
                </a:cubicBezTo>
                <a:cubicBezTo>
                  <a:pt x="9" y="27"/>
                  <a:pt x="6" y="24"/>
                  <a:pt x="5" y="21"/>
                </a:cubicBezTo>
                <a:cubicBezTo>
                  <a:pt x="6" y="21"/>
                  <a:pt x="6" y="21"/>
                  <a:pt x="7" y="21"/>
                </a:cubicBezTo>
                <a:cubicBezTo>
                  <a:pt x="8" y="21"/>
                  <a:pt x="8" y="21"/>
                  <a:pt x="9" y="21"/>
                </a:cubicBezTo>
                <a:cubicBezTo>
                  <a:pt x="5" y="20"/>
                  <a:pt x="2" y="16"/>
                  <a:pt x="2" y="12"/>
                </a:cubicBezTo>
                <a:cubicBezTo>
                  <a:pt x="2" y="12"/>
                  <a:pt x="2" y="12"/>
                  <a:pt x="2" y="12"/>
                </a:cubicBezTo>
                <a:cubicBezTo>
                  <a:pt x="3" y="13"/>
                  <a:pt x="5" y="13"/>
                  <a:pt x="6" y="13"/>
                </a:cubicBezTo>
                <a:cubicBezTo>
                  <a:pt x="4" y="12"/>
                  <a:pt x="2" y="9"/>
                  <a:pt x="2" y="6"/>
                </a:cubicBezTo>
                <a:cubicBezTo>
                  <a:pt x="2" y="4"/>
                  <a:pt x="3" y="3"/>
                  <a:pt x="3" y="1"/>
                </a:cubicBezTo>
                <a:cubicBezTo>
                  <a:pt x="8" y="7"/>
                  <a:pt x="14" y="10"/>
                  <a:pt x="21" y="11"/>
                </a:cubicBezTo>
                <a:cubicBezTo>
                  <a:pt x="21" y="10"/>
                  <a:pt x="21" y="9"/>
                  <a:pt x="21" y="9"/>
                </a:cubicBezTo>
                <a:cubicBezTo>
                  <a:pt x="21" y="4"/>
                  <a:pt x="25" y="0"/>
                  <a:pt x="30" y="0"/>
                </a:cubicBezTo>
                <a:cubicBezTo>
                  <a:pt x="32" y="0"/>
                  <a:pt x="34" y="1"/>
                  <a:pt x="36" y="3"/>
                </a:cubicBezTo>
                <a:cubicBezTo>
                  <a:pt x="38" y="2"/>
                  <a:pt x="40" y="2"/>
                  <a:pt x="41" y="1"/>
                </a:cubicBezTo>
                <a:cubicBezTo>
                  <a:pt x="41" y="3"/>
                  <a:pt x="39" y="4"/>
                  <a:pt x="38" y="5"/>
                </a:cubicBezTo>
                <a:cubicBezTo>
                  <a:pt x="39" y="5"/>
                  <a:pt x="41" y="5"/>
                  <a:pt x="43" y="4"/>
                </a:cubicBezTo>
                <a:cubicBezTo>
                  <a:pt x="41" y="6"/>
                  <a:pt x="40" y="7"/>
                  <a:pt x="38" y="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0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1830128" y="3893613"/>
            <a:ext cx="338657" cy="329162"/>
          </a:xfrm>
          <a:custGeom>
            <a:avLst/>
            <a:gdLst>
              <a:gd name="T0" fmla="*/ 45 w 107"/>
              <a:gd name="T1" fmla="*/ 49 h 104"/>
              <a:gd name="T2" fmla="*/ 0 w 107"/>
              <a:gd name="T3" fmla="*/ 49 h 104"/>
              <a:gd name="T4" fmla="*/ 0 w 107"/>
              <a:gd name="T5" fmla="*/ 14 h 104"/>
              <a:gd name="T6" fmla="*/ 45 w 107"/>
              <a:gd name="T7" fmla="*/ 7 h 104"/>
              <a:gd name="T8" fmla="*/ 45 w 107"/>
              <a:gd name="T9" fmla="*/ 49 h 104"/>
              <a:gd name="T10" fmla="*/ 45 w 107"/>
              <a:gd name="T11" fmla="*/ 97 h 104"/>
              <a:gd name="T12" fmla="*/ 0 w 107"/>
              <a:gd name="T13" fmla="*/ 90 h 104"/>
              <a:gd name="T14" fmla="*/ 0 w 107"/>
              <a:gd name="T15" fmla="*/ 54 h 104"/>
              <a:gd name="T16" fmla="*/ 45 w 107"/>
              <a:gd name="T17" fmla="*/ 54 h 104"/>
              <a:gd name="T18" fmla="*/ 45 w 107"/>
              <a:gd name="T19" fmla="*/ 97 h 104"/>
              <a:gd name="T20" fmla="*/ 107 w 107"/>
              <a:gd name="T21" fmla="*/ 49 h 104"/>
              <a:gd name="T22" fmla="*/ 50 w 107"/>
              <a:gd name="T23" fmla="*/ 49 h 104"/>
              <a:gd name="T24" fmla="*/ 50 w 107"/>
              <a:gd name="T25" fmla="*/ 7 h 104"/>
              <a:gd name="T26" fmla="*/ 107 w 107"/>
              <a:gd name="T27" fmla="*/ 0 h 104"/>
              <a:gd name="T28" fmla="*/ 107 w 107"/>
              <a:gd name="T29" fmla="*/ 49 h 104"/>
              <a:gd name="T30" fmla="*/ 107 w 107"/>
              <a:gd name="T31" fmla="*/ 104 h 104"/>
              <a:gd name="T32" fmla="*/ 50 w 107"/>
              <a:gd name="T33" fmla="*/ 97 h 104"/>
              <a:gd name="T34" fmla="*/ 50 w 107"/>
              <a:gd name="T35" fmla="*/ 54 h 104"/>
              <a:gd name="T36" fmla="*/ 107 w 107"/>
              <a:gd name="T37" fmla="*/ 54 h 104"/>
              <a:gd name="T38" fmla="*/ 107 w 107"/>
              <a:gd name="T39" fmla="*/ 104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07" h="104">
                <a:moveTo>
                  <a:pt x="45" y="49"/>
                </a:moveTo>
                <a:lnTo>
                  <a:pt x="0" y="49"/>
                </a:lnTo>
                <a:lnTo>
                  <a:pt x="0" y="14"/>
                </a:lnTo>
                <a:lnTo>
                  <a:pt x="45" y="7"/>
                </a:lnTo>
                <a:lnTo>
                  <a:pt x="45" y="49"/>
                </a:lnTo>
                <a:close/>
                <a:moveTo>
                  <a:pt x="45" y="97"/>
                </a:moveTo>
                <a:lnTo>
                  <a:pt x="0" y="90"/>
                </a:lnTo>
                <a:lnTo>
                  <a:pt x="0" y="54"/>
                </a:lnTo>
                <a:lnTo>
                  <a:pt x="45" y="54"/>
                </a:lnTo>
                <a:lnTo>
                  <a:pt x="45" y="97"/>
                </a:lnTo>
                <a:close/>
                <a:moveTo>
                  <a:pt x="107" y="49"/>
                </a:moveTo>
                <a:lnTo>
                  <a:pt x="50" y="49"/>
                </a:lnTo>
                <a:lnTo>
                  <a:pt x="50" y="7"/>
                </a:lnTo>
                <a:lnTo>
                  <a:pt x="107" y="0"/>
                </a:lnTo>
                <a:lnTo>
                  <a:pt x="107" y="49"/>
                </a:lnTo>
                <a:close/>
                <a:moveTo>
                  <a:pt x="107" y="104"/>
                </a:moveTo>
                <a:lnTo>
                  <a:pt x="50" y="97"/>
                </a:lnTo>
                <a:lnTo>
                  <a:pt x="50" y="54"/>
                </a:lnTo>
                <a:lnTo>
                  <a:pt x="107" y="54"/>
                </a:lnTo>
                <a:lnTo>
                  <a:pt x="107" y="1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1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4463726" y="3885226"/>
            <a:ext cx="489083" cy="345937"/>
          </a:xfrm>
          <a:custGeom>
            <a:avLst/>
            <a:gdLst>
              <a:gd name="T0" fmla="*/ 86 w 92"/>
              <a:gd name="T1" fmla="*/ 0 h 65"/>
              <a:gd name="T2" fmla="*/ 6 w 92"/>
              <a:gd name="T3" fmla="*/ 0 h 65"/>
              <a:gd name="T4" fmla="*/ 0 w 92"/>
              <a:gd name="T5" fmla="*/ 6 h 65"/>
              <a:gd name="T6" fmla="*/ 0 w 92"/>
              <a:gd name="T7" fmla="*/ 59 h 65"/>
              <a:gd name="T8" fmla="*/ 6 w 92"/>
              <a:gd name="T9" fmla="*/ 65 h 65"/>
              <a:gd name="T10" fmla="*/ 86 w 92"/>
              <a:gd name="T11" fmla="*/ 65 h 65"/>
              <a:gd name="T12" fmla="*/ 92 w 92"/>
              <a:gd name="T13" fmla="*/ 59 h 65"/>
              <a:gd name="T14" fmla="*/ 92 w 92"/>
              <a:gd name="T15" fmla="*/ 6 h 65"/>
              <a:gd name="T16" fmla="*/ 86 w 92"/>
              <a:gd name="T17" fmla="*/ 0 h 65"/>
              <a:gd name="T18" fmla="*/ 89 w 92"/>
              <a:gd name="T19" fmla="*/ 60 h 65"/>
              <a:gd name="T20" fmla="*/ 87 w 92"/>
              <a:gd name="T21" fmla="*/ 61 h 65"/>
              <a:gd name="T22" fmla="*/ 52 w 92"/>
              <a:gd name="T23" fmla="*/ 38 h 65"/>
              <a:gd name="T24" fmla="*/ 51 w 92"/>
              <a:gd name="T25" fmla="*/ 37 h 65"/>
              <a:gd name="T26" fmla="*/ 46 w 92"/>
              <a:gd name="T27" fmla="*/ 38 h 65"/>
              <a:gd name="T28" fmla="*/ 46 w 92"/>
              <a:gd name="T29" fmla="*/ 38 h 65"/>
              <a:gd name="T30" fmla="*/ 42 w 92"/>
              <a:gd name="T31" fmla="*/ 37 h 65"/>
              <a:gd name="T32" fmla="*/ 40 w 92"/>
              <a:gd name="T33" fmla="*/ 38 h 65"/>
              <a:gd name="T34" fmla="*/ 5 w 92"/>
              <a:gd name="T35" fmla="*/ 61 h 65"/>
              <a:gd name="T36" fmla="*/ 4 w 92"/>
              <a:gd name="T37" fmla="*/ 61 h 65"/>
              <a:gd name="T38" fmla="*/ 3 w 92"/>
              <a:gd name="T39" fmla="*/ 60 h 65"/>
              <a:gd name="T40" fmla="*/ 3 w 92"/>
              <a:gd name="T41" fmla="*/ 58 h 65"/>
              <a:gd name="T42" fmla="*/ 38 w 92"/>
              <a:gd name="T43" fmla="*/ 35 h 65"/>
              <a:gd name="T44" fmla="*/ 3 w 92"/>
              <a:gd name="T45" fmla="*/ 7 h 65"/>
              <a:gd name="T46" fmla="*/ 3 w 92"/>
              <a:gd name="T47" fmla="*/ 5 h 65"/>
              <a:gd name="T48" fmla="*/ 6 w 92"/>
              <a:gd name="T49" fmla="*/ 4 h 65"/>
              <a:gd name="T50" fmla="*/ 40 w 92"/>
              <a:gd name="T51" fmla="*/ 32 h 65"/>
              <a:gd name="T52" fmla="*/ 42 w 92"/>
              <a:gd name="T53" fmla="*/ 33 h 65"/>
              <a:gd name="T54" fmla="*/ 46 w 92"/>
              <a:gd name="T55" fmla="*/ 35 h 65"/>
              <a:gd name="T56" fmla="*/ 51 w 92"/>
              <a:gd name="T57" fmla="*/ 33 h 65"/>
              <a:gd name="T58" fmla="*/ 52 w 92"/>
              <a:gd name="T59" fmla="*/ 32 h 65"/>
              <a:gd name="T60" fmla="*/ 87 w 92"/>
              <a:gd name="T61" fmla="*/ 4 h 65"/>
              <a:gd name="T62" fmla="*/ 87 w 92"/>
              <a:gd name="T63" fmla="*/ 4 h 65"/>
              <a:gd name="T64" fmla="*/ 89 w 92"/>
              <a:gd name="T65" fmla="*/ 5 h 65"/>
              <a:gd name="T66" fmla="*/ 89 w 92"/>
              <a:gd name="T67" fmla="*/ 7 h 65"/>
              <a:gd name="T68" fmla="*/ 54 w 92"/>
              <a:gd name="T69" fmla="*/ 35 h 65"/>
              <a:gd name="T70" fmla="*/ 89 w 92"/>
              <a:gd name="T71" fmla="*/ 58 h 65"/>
              <a:gd name="T72" fmla="*/ 89 w 92"/>
              <a:gd name="T73" fmla="*/ 60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2" h="65">
                <a:moveTo>
                  <a:pt x="86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6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63"/>
                  <a:pt x="3" y="65"/>
                  <a:pt x="6" y="65"/>
                </a:cubicBezTo>
                <a:cubicBezTo>
                  <a:pt x="86" y="65"/>
                  <a:pt x="86" y="65"/>
                  <a:pt x="86" y="65"/>
                </a:cubicBezTo>
                <a:cubicBezTo>
                  <a:pt x="89" y="65"/>
                  <a:pt x="92" y="63"/>
                  <a:pt x="92" y="59"/>
                </a:cubicBezTo>
                <a:cubicBezTo>
                  <a:pt x="92" y="6"/>
                  <a:pt x="92" y="6"/>
                  <a:pt x="92" y="6"/>
                </a:cubicBezTo>
                <a:cubicBezTo>
                  <a:pt x="92" y="2"/>
                  <a:pt x="89" y="0"/>
                  <a:pt x="86" y="0"/>
                </a:cubicBezTo>
                <a:close/>
                <a:moveTo>
                  <a:pt x="89" y="60"/>
                </a:moveTo>
                <a:cubicBezTo>
                  <a:pt x="89" y="61"/>
                  <a:pt x="88" y="61"/>
                  <a:pt x="87" y="61"/>
                </a:cubicBezTo>
                <a:cubicBezTo>
                  <a:pt x="52" y="38"/>
                  <a:pt x="52" y="38"/>
                  <a:pt x="52" y="38"/>
                </a:cubicBezTo>
                <a:cubicBezTo>
                  <a:pt x="51" y="38"/>
                  <a:pt x="51" y="37"/>
                  <a:pt x="51" y="37"/>
                </a:cubicBezTo>
                <a:cubicBezTo>
                  <a:pt x="49" y="38"/>
                  <a:pt x="48" y="38"/>
                  <a:pt x="46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44" y="38"/>
                  <a:pt x="43" y="38"/>
                  <a:pt x="42" y="37"/>
                </a:cubicBezTo>
                <a:cubicBezTo>
                  <a:pt x="41" y="37"/>
                  <a:pt x="41" y="38"/>
                  <a:pt x="40" y="38"/>
                </a:cubicBezTo>
                <a:cubicBezTo>
                  <a:pt x="5" y="61"/>
                  <a:pt x="5" y="61"/>
                  <a:pt x="5" y="61"/>
                </a:cubicBezTo>
                <a:cubicBezTo>
                  <a:pt x="5" y="61"/>
                  <a:pt x="5" y="61"/>
                  <a:pt x="4" y="61"/>
                </a:cubicBezTo>
                <a:cubicBezTo>
                  <a:pt x="4" y="61"/>
                  <a:pt x="3" y="61"/>
                  <a:pt x="3" y="60"/>
                </a:cubicBezTo>
                <a:cubicBezTo>
                  <a:pt x="2" y="60"/>
                  <a:pt x="3" y="59"/>
                  <a:pt x="3" y="58"/>
                </a:cubicBezTo>
                <a:cubicBezTo>
                  <a:pt x="38" y="35"/>
                  <a:pt x="38" y="35"/>
                  <a:pt x="38" y="35"/>
                </a:cubicBezTo>
                <a:cubicBezTo>
                  <a:pt x="3" y="7"/>
                  <a:pt x="3" y="7"/>
                  <a:pt x="3" y="7"/>
                </a:cubicBezTo>
                <a:cubicBezTo>
                  <a:pt x="3" y="6"/>
                  <a:pt x="2" y="5"/>
                  <a:pt x="3" y="5"/>
                </a:cubicBezTo>
                <a:cubicBezTo>
                  <a:pt x="4" y="4"/>
                  <a:pt x="5" y="4"/>
                  <a:pt x="6" y="4"/>
                </a:cubicBezTo>
                <a:cubicBezTo>
                  <a:pt x="40" y="32"/>
                  <a:pt x="40" y="32"/>
                  <a:pt x="40" y="32"/>
                </a:cubicBezTo>
                <a:cubicBezTo>
                  <a:pt x="41" y="33"/>
                  <a:pt x="41" y="33"/>
                  <a:pt x="42" y="33"/>
                </a:cubicBezTo>
                <a:cubicBezTo>
                  <a:pt x="43" y="34"/>
                  <a:pt x="45" y="35"/>
                  <a:pt x="46" y="35"/>
                </a:cubicBezTo>
                <a:cubicBezTo>
                  <a:pt x="48" y="35"/>
                  <a:pt x="49" y="34"/>
                  <a:pt x="51" y="33"/>
                </a:cubicBezTo>
                <a:cubicBezTo>
                  <a:pt x="51" y="33"/>
                  <a:pt x="51" y="33"/>
                  <a:pt x="52" y="32"/>
                </a:cubicBezTo>
                <a:cubicBezTo>
                  <a:pt x="87" y="4"/>
                  <a:pt x="87" y="4"/>
                  <a:pt x="87" y="4"/>
                </a:cubicBezTo>
                <a:cubicBezTo>
                  <a:pt x="87" y="4"/>
                  <a:pt x="87" y="4"/>
                  <a:pt x="87" y="4"/>
                </a:cubicBezTo>
                <a:cubicBezTo>
                  <a:pt x="87" y="4"/>
                  <a:pt x="88" y="4"/>
                  <a:pt x="89" y="5"/>
                </a:cubicBezTo>
                <a:cubicBezTo>
                  <a:pt x="90" y="5"/>
                  <a:pt x="90" y="6"/>
                  <a:pt x="89" y="7"/>
                </a:cubicBezTo>
                <a:cubicBezTo>
                  <a:pt x="54" y="35"/>
                  <a:pt x="54" y="35"/>
                  <a:pt x="54" y="35"/>
                </a:cubicBezTo>
                <a:cubicBezTo>
                  <a:pt x="89" y="58"/>
                  <a:pt x="89" y="58"/>
                  <a:pt x="89" y="58"/>
                </a:cubicBezTo>
                <a:cubicBezTo>
                  <a:pt x="89" y="59"/>
                  <a:pt x="90" y="60"/>
                  <a:pt x="89" y="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5888472" y="3793210"/>
            <a:ext cx="540695" cy="529968"/>
          </a:xfrm>
          <a:custGeom>
            <a:avLst/>
            <a:gdLst>
              <a:gd name="T0" fmla="*/ 76 w 94"/>
              <a:gd name="T1" fmla="*/ 14 h 92"/>
              <a:gd name="T2" fmla="*/ 62 w 94"/>
              <a:gd name="T3" fmla="*/ 10 h 92"/>
              <a:gd name="T4" fmla="*/ 83 w 94"/>
              <a:gd name="T5" fmla="*/ 45 h 92"/>
              <a:gd name="T6" fmla="*/ 76 w 94"/>
              <a:gd name="T7" fmla="*/ 16 h 92"/>
              <a:gd name="T8" fmla="*/ 60 w 94"/>
              <a:gd name="T9" fmla="*/ 10 h 92"/>
              <a:gd name="T10" fmla="*/ 22 w 94"/>
              <a:gd name="T11" fmla="*/ 0 h 92"/>
              <a:gd name="T12" fmla="*/ 17 w 94"/>
              <a:gd name="T13" fmla="*/ 45 h 92"/>
              <a:gd name="T14" fmla="*/ 0 w 94"/>
              <a:gd name="T15" fmla="*/ 57 h 92"/>
              <a:gd name="T16" fmla="*/ 11 w 94"/>
              <a:gd name="T17" fmla="*/ 87 h 92"/>
              <a:gd name="T18" fmla="*/ 13 w 94"/>
              <a:gd name="T19" fmla="*/ 88 h 92"/>
              <a:gd name="T20" fmla="*/ 24 w 94"/>
              <a:gd name="T21" fmla="*/ 92 h 92"/>
              <a:gd name="T22" fmla="*/ 28 w 94"/>
              <a:gd name="T23" fmla="*/ 87 h 92"/>
              <a:gd name="T24" fmla="*/ 66 w 94"/>
              <a:gd name="T25" fmla="*/ 88 h 92"/>
              <a:gd name="T26" fmla="*/ 76 w 94"/>
              <a:gd name="T27" fmla="*/ 92 h 92"/>
              <a:gd name="T28" fmla="*/ 80 w 94"/>
              <a:gd name="T29" fmla="*/ 87 h 92"/>
              <a:gd name="T30" fmla="*/ 94 w 94"/>
              <a:gd name="T31" fmla="*/ 76 h 92"/>
              <a:gd name="T32" fmla="*/ 83 w 94"/>
              <a:gd name="T33" fmla="*/ 45 h 92"/>
              <a:gd name="T34" fmla="*/ 30 w 94"/>
              <a:gd name="T35" fmla="*/ 42 h 92"/>
              <a:gd name="T36" fmla="*/ 30 w 94"/>
              <a:gd name="T37" fmla="*/ 38 h 92"/>
              <a:gd name="T38" fmla="*/ 65 w 94"/>
              <a:gd name="T39" fmla="*/ 40 h 92"/>
              <a:gd name="T40" fmla="*/ 63 w 94"/>
              <a:gd name="T41" fmla="*/ 32 h 92"/>
              <a:gd name="T42" fmla="*/ 28 w 94"/>
              <a:gd name="T43" fmla="*/ 29 h 92"/>
              <a:gd name="T44" fmla="*/ 63 w 94"/>
              <a:gd name="T45" fmla="*/ 27 h 92"/>
              <a:gd name="T46" fmla="*/ 63 w 94"/>
              <a:gd name="T47" fmla="*/ 32 h 92"/>
              <a:gd name="T48" fmla="*/ 30 w 94"/>
              <a:gd name="T49" fmla="*/ 21 h 92"/>
              <a:gd name="T50" fmla="*/ 30 w 94"/>
              <a:gd name="T51" fmla="*/ 17 h 92"/>
              <a:gd name="T52" fmla="*/ 65 w 94"/>
              <a:gd name="T53" fmla="*/ 19 h 92"/>
              <a:gd name="T54" fmla="*/ 70 w 94"/>
              <a:gd name="T55" fmla="*/ 63 h 92"/>
              <a:gd name="T56" fmla="*/ 70 w 94"/>
              <a:gd name="T57" fmla="*/ 59 h 92"/>
              <a:gd name="T58" fmla="*/ 70 w 94"/>
              <a:gd name="T59" fmla="*/ 63 h 92"/>
              <a:gd name="T60" fmla="*/ 74 w 94"/>
              <a:gd name="T61" fmla="*/ 61 h 92"/>
              <a:gd name="T62" fmla="*/ 79 w 94"/>
              <a:gd name="T63" fmla="*/ 61 h 92"/>
              <a:gd name="T64" fmla="*/ 82 w 94"/>
              <a:gd name="T65" fmla="*/ 63 h 92"/>
              <a:gd name="T66" fmla="*/ 82 w 94"/>
              <a:gd name="T67" fmla="*/ 59 h 92"/>
              <a:gd name="T68" fmla="*/ 82 w 94"/>
              <a:gd name="T69" fmla="*/ 63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92">
                <a:moveTo>
                  <a:pt x="66" y="14"/>
                </a:moveTo>
                <a:cubicBezTo>
                  <a:pt x="76" y="14"/>
                  <a:pt x="76" y="14"/>
                  <a:pt x="76" y="14"/>
                </a:cubicBezTo>
                <a:cubicBezTo>
                  <a:pt x="62" y="0"/>
                  <a:pt x="62" y="0"/>
                  <a:pt x="62" y="0"/>
                </a:cubicBezTo>
                <a:cubicBezTo>
                  <a:pt x="62" y="10"/>
                  <a:pt x="62" y="10"/>
                  <a:pt x="62" y="10"/>
                </a:cubicBezTo>
                <a:cubicBezTo>
                  <a:pt x="62" y="12"/>
                  <a:pt x="64" y="14"/>
                  <a:pt x="66" y="14"/>
                </a:cubicBezTo>
                <a:close/>
                <a:moveTo>
                  <a:pt x="83" y="45"/>
                </a:moveTo>
                <a:cubicBezTo>
                  <a:pt x="76" y="45"/>
                  <a:pt x="76" y="45"/>
                  <a:pt x="76" y="45"/>
                </a:cubicBezTo>
                <a:cubicBezTo>
                  <a:pt x="76" y="16"/>
                  <a:pt x="76" y="16"/>
                  <a:pt x="76" y="16"/>
                </a:cubicBezTo>
                <a:cubicBezTo>
                  <a:pt x="66" y="16"/>
                  <a:pt x="66" y="16"/>
                  <a:pt x="66" y="16"/>
                </a:cubicBezTo>
                <a:cubicBezTo>
                  <a:pt x="63" y="16"/>
                  <a:pt x="60" y="13"/>
                  <a:pt x="60" y="10"/>
                </a:cubicBezTo>
                <a:cubicBezTo>
                  <a:pt x="60" y="0"/>
                  <a:pt x="60" y="0"/>
                  <a:pt x="60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9" y="0"/>
                  <a:pt x="17" y="2"/>
                  <a:pt x="17" y="4"/>
                </a:cubicBezTo>
                <a:cubicBezTo>
                  <a:pt x="17" y="45"/>
                  <a:pt x="17" y="45"/>
                  <a:pt x="17" y="45"/>
                </a:cubicBezTo>
                <a:cubicBezTo>
                  <a:pt x="11" y="45"/>
                  <a:pt x="11" y="45"/>
                  <a:pt x="11" y="45"/>
                </a:cubicBezTo>
                <a:cubicBezTo>
                  <a:pt x="5" y="45"/>
                  <a:pt x="0" y="50"/>
                  <a:pt x="0" y="57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82"/>
                  <a:pt x="5" y="87"/>
                  <a:pt x="11" y="87"/>
                </a:cubicBezTo>
                <a:cubicBezTo>
                  <a:pt x="13" y="87"/>
                  <a:pt x="13" y="87"/>
                  <a:pt x="13" y="87"/>
                </a:cubicBezTo>
                <a:cubicBezTo>
                  <a:pt x="13" y="88"/>
                  <a:pt x="13" y="88"/>
                  <a:pt x="13" y="88"/>
                </a:cubicBezTo>
                <a:cubicBezTo>
                  <a:pt x="13" y="91"/>
                  <a:pt x="15" y="92"/>
                  <a:pt x="18" y="92"/>
                </a:cubicBezTo>
                <a:cubicBezTo>
                  <a:pt x="24" y="92"/>
                  <a:pt x="24" y="92"/>
                  <a:pt x="24" y="92"/>
                </a:cubicBezTo>
                <a:cubicBezTo>
                  <a:pt x="26" y="92"/>
                  <a:pt x="28" y="91"/>
                  <a:pt x="28" y="88"/>
                </a:cubicBezTo>
                <a:cubicBezTo>
                  <a:pt x="28" y="87"/>
                  <a:pt x="28" y="87"/>
                  <a:pt x="28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6" y="88"/>
                  <a:pt x="66" y="88"/>
                  <a:pt x="66" y="88"/>
                </a:cubicBezTo>
                <a:cubicBezTo>
                  <a:pt x="66" y="91"/>
                  <a:pt x="68" y="92"/>
                  <a:pt x="70" y="92"/>
                </a:cubicBezTo>
                <a:cubicBezTo>
                  <a:pt x="76" y="92"/>
                  <a:pt x="76" y="92"/>
                  <a:pt x="76" y="92"/>
                </a:cubicBezTo>
                <a:cubicBezTo>
                  <a:pt x="78" y="92"/>
                  <a:pt x="80" y="91"/>
                  <a:pt x="80" y="88"/>
                </a:cubicBezTo>
                <a:cubicBezTo>
                  <a:pt x="80" y="87"/>
                  <a:pt x="80" y="87"/>
                  <a:pt x="80" y="87"/>
                </a:cubicBezTo>
                <a:cubicBezTo>
                  <a:pt x="83" y="87"/>
                  <a:pt x="83" y="87"/>
                  <a:pt x="83" y="87"/>
                </a:cubicBezTo>
                <a:cubicBezTo>
                  <a:pt x="89" y="87"/>
                  <a:pt x="94" y="82"/>
                  <a:pt x="94" y="76"/>
                </a:cubicBezTo>
                <a:cubicBezTo>
                  <a:pt x="94" y="57"/>
                  <a:pt x="94" y="57"/>
                  <a:pt x="94" y="57"/>
                </a:cubicBezTo>
                <a:cubicBezTo>
                  <a:pt x="94" y="50"/>
                  <a:pt x="89" y="45"/>
                  <a:pt x="83" y="45"/>
                </a:cubicBezTo>
                <a:close/>
                <a:moveTo>
                  <a:pt x="63" y="42"/>
                </a:moveTo>
                <a:cubicBezTo>
                  <a:pt x="30" y="42"/>
                  <a:pt x="30" y="42"/>
                  <a:pt x="30" y="42"/>
                </a:cubicBezTo>
                <a:cubicBezTo>
                  <a:pt x="29" y="42"/>
                  <a:pt x="28" y="41"/>
                  <a:pt x="28" y="40"/>
                </a:cubicBezTo>
                <a:cubicBezTo>
                  <a:pt x="28" y="39"/>
                  <a:pt x="29" y="38"/>
                  <a:pt x="30" y="38"/>
                </a:cubicBezTo>
                <a:cubicBezTo>
                  <a:pt x="63" y="38"/>
                  <a:pt x="63" y="38"/>
                  <a:pt x="63" y="38"/>
                </a:cubicBezTo>
                <a:cubicBezTo>
                  <a:pt x="64" y="38"/>
                  <a:pt x="65" y="39"/>
                  <a:pt x="65" y="40"/>
                </a:cubicBezTo>
                <a:cubicBezTo>
                  <a:pt x="65" y="41"/>
                  <a:pt x="64" y="42"/>
                  <a:pt x="63" y="42"/>
                </a:cubicBezTo>
                <a:close/>
                <a:moveTo>
                  <a:pt x="63" y="32"/>
                </a:moveTo>
                <a:cubicBezTo>
                  <a:pt x="30" y="32"/>
                  <a:pt x="30" y="32"/>
                  <a:pt x="30" y="32"/>
                </a:cubicBezTo>
                <a:cubicBezTo>
                  <a:pt x="29" y="32"/>
                  <a:pt x="28" y="31"/>
                  <a:pt x="28" y="29"/>
                </a:cubicBezTo>
                <a:cubicBezTo>
                  <a:pt x="28" y="28"/>
                  <a:pt x="29" y="27"/>
                  <a:pt x="30" y="27"/>
                </a:cubicBezTo>
                <a:cubicBezTo>
                  <a:pt x="63" y="27"/>
                  <a:pt x="63" y="27"/>
                  <a:pt x="63" y="27"/>
                </a:cubicBezTo>
                <a:cubicBezTo>
                  <a:pt x="64" y="27"/>
                  <a:pt x="65" y="28"/>
                  <a:pt x="65" y="29"/>
                </a:cubicBezTo>
                <a:cubicBezTo>
                  <a:pt x="65" y="31"/>
                  <a:pt x="64" y="32"/>
                  <a:pt x="63" y="32"/>
                </a:cubicBezTo>
                <a:close/>
                <a:moveTo>
                  <a:pt x="63" y="21"/>
                </a:moveTo>
                <a:cubicBezTo>
                  <a:pt x="30" y="21"/>
                  <a:pt x="30" y="21"/>
                  <a:pt x="30" y="21"/>
                </a:cubicBezTo>
                <a:cubicBezTo>
                  <a:pt x="29" y="21"/>
                  <a:pt x="28" y="20"/>
                  <a:pt x="28" y="19"/>
                </a:cubicBezTo>
                <a:cubicBezTo>
                  <a:pt x="28" y="18"/>
                  <a:pt x="29" y="17"/>
                  <a:pt x="30" y="17"/>
                </a:cubicBezTo>
                <a:cubicBezTo>
                  <a:pt x="63" y="17"/>
                  <a:pt x="63" y="17"/>
                  <a:pt x="63" y="17"/>
                </a:cubicBezTo>
                <a:cubicBezTo>
                  <a:pt x="64" y="17"/>
                  <a:pt x="65" y="18"/>
                  <a:pt x="65" y="19"/>
                </a:cubicBezTo>
                <a:cubicBezTo>
                  <a:pt x="65" y="20"/>
                  <a:pt x="64" y="21"/>
                  <a:pt x="63" y="21"/>
                </a:cubicBezTo>
                <a:close/>
                <a:moveTo>
                  <a:pt x="70" y="63"/>
                </a:moveTo>
                <a:cubicBezTo>
                  <a:pt x="69" y="63"/>
                  <a:pt x="68" y="62"/>
                  <a:pt x="68" y="61"/>
                </a:cubicBezTo>
                <a:cubicBezTo>
                  <a:pt x="68" y="60"/>
                  <a:pt x="69" y="59"/>
                  <a:pt x="70" y="59"/>
                </a:cubicBezTo>
                <a:cubicBezTo>
                  <a:pt x="72" y="59"/>
                  <a:pt x="73" y="60"/>
                  <a:pt x="73" y="61"/>
                </a:cubicBezTo>
                <a:cubicBezTo>
                  <a:pt x="73" y="62"/>
                  <a:pt x="72" y="63"/>
                  <a:pt x="70" y="63"/>
                </a:cubicBezTo>
                <a:close/>
                <a:moveTo>
                  <a:pt x="76" y="63"/>
                </a:moveTo>
                <a:cubicBezTo>
                  <a:pt x="75" y="63"/>
                  <a:pt x="74" y="62"/>
                  <a:pt x="74" y="61"/>
                </a:cubicBezTo>
                <a:cubicBezTo>
                  <a:pt x="74" y="60"/>
                  <a:pt x="75" y="59"/>
                  <a:pt x="76" y="59"/>
                </a:cubicBezTo>
                <a:cubicBezTo>
                  <a:pt x="78" y="59"/>
                  <a:pt x="79" y="60"/>
                  <a:pt x="79" y="61"/>
                </a:cubicBezTo>
                <a:cubicBezTo>
                  <a:pt x="79" y="62"/>
                  <a:pt x="78" y="63"/>
                  <a:pt x="76" y="63"/>
                </a:cubicBezTo>
                <a:close/>
                <a:moveTo>
                  <a:pt x="82" y="63"/>
                </a:moveTo>
                <a:cubicBezTo>
                  <a:pt x="81" y="63"/>
                  <a:pt x="80" y="62"/>
                  <a:pt x="80" y="61"/>
                </a:cubicBezTo>
                <a:cubicBezTo>
                  <a:pt x="80" y="60"/>
                  <a:pt x="81" y="59"/>
                  <a:pt x="82" y="59"/>
                </a:cubicBezTo>
                <a:cubicBezTo>
                  <a:pt x="83" y="59"/>
                  <a:pt x="84" y="60"/>
                  <a:pt x="84" y="61"/>
                </a:cubicBezTo>
                <a:cubicBezTo>
                  <a:pt x="84" y="62"/>
                  <a:pt x="83" y="63"/>
                  <a:pt x="82" y="6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出自【趣你的PPT】(微信:qunideppt)：最优质的PPT资源库"/>
          <p:cNvSpPr>
            <a:spLocks noEditPoints="1"/>
          </p:cNvSpPr>
          <p:nvPr/>
        </p:nvSpPr>
        <p:spPr bwMode="auto">
          <a:xfrm>
            <a:off x="7364830" y="3753468"/>
            <a:ext cx="322919" cy="609453"/>
          </a:xfrm>
          <a:custGeom>
            <a:avLst/>
            <a:gdLst>
              <a:gd name="T0" fmla="*/ 5 w 53"/>
              <a:gd name="T1" fmla="*/ 7 h 100"/>
              <a:gd name="T2" fmla="*/ 47 w 53"/>
              <a:gd name="T3" fmla="*/ 59 h 100"/>
              <a:gd name="T4" fmla="*/ 47 w 53"/>
              <a:gd name="T5" fmla="*/ 6 h 100"/>
              <a:gd name="T6" fmla="*/ 0 w 53"/>
              <a:gd name="T7" fmla="*/ 3 h 100"/>
              <a:gd name="T8" fmla="*/ 51 w 53"/>
              <a:gd name="T9" fmla="*/ 100 h 100"/>
              <a:gd name="T10" fmla="*/ 51 w 53"/>
              <a:gd name="T11" fmla="*/ 0 h 100"/>
              <a:gd name="T12" fmla="*/ 31 w 53"/>
              <a:gd name="T13" fmla="*/ 3 h 100"/>
              <a:gd name="T14" fmla="*/ 28 w 53"/>
              <a:gd name="T15" fmla="*/ 1 h 100"/>
              <a:gd name="T16" fmla="*/ 27 w 53"/>
              <a:gd name="T17" fmla="*/ 2 h 100"/>
              <a:gd name="T18" fmla="*/ 26 w 53"/>
              <a:gd name="T19" fmla="*/ 2 h 100"/>
              <a:gd name="T20" fmla="*/ 25 w 53"/>
              <a:gd name="T21" fmla="*/ 1 h 100"/>
              <a:gd name="T22" fmla="*/ 23 w 53"/>
              <a:gd name="T23" fmla="*/ 3 h 100"/>
              <a:gd name="T24" fmla="*/ 5 w 53"/>
              <a:gd name="T25" fmla="*/ 64 h 100"/>
              <a:gd name="T26" fmla="*/ 8 w 53"/>
              <a:gd name="T27" fmla="*/ 69 h 100"/>
              <a:gd name="T28" fmla="*/ 19 w 53"/>
              <a:gd name="T29" fmla="*/ 76 h 100"/>
              <a:gd name="T30" fmla="*/ 7 w 53"/>
              <a:gd name="T31" fmla="*/ 76 h 100"/>
              <a:gd name="T32" fmla="*/ 16 w 53"/>
              <a:gd name="T33" fmla="*/ 71 h 100"/>
              <a:gd name="T34" fmla="*/ 9 w 53"/>
              <a:gd name="T35" fmla="*/ 81 h 100"/>
              <a:gd name="T36" fmla="*/ 19 w 53"/>
              <a:gd name="T37" fmla="*/ 85 h 100"/>
              <a:gd name="T38" fmla="*/ 7 w 53"/>
              <a:gd name="T39" fmla="*/ 85 h 100"/>
              <a:gd name="T40" fmla="*/ 17 w 53"/>
              <a:gd name="T41" fmla="*/ 96 h 100"/>
              <a:gd name="T42" fmla="*/ 7 w 53"/>
              <a:gd name="T43" fmla="*/ 92 h 100"/>
              <a:gd name="T44" fmla="*/ 19 w 53"/>
              <a:gd name="T45" fmla="*/ 92 h 100"/>
              <a:gd name="T46" fmla="*/ 30 w 53"/>
              <a:gd name="T47" fmla="*/ 71 h 100"/>
              <a:gd name="T48" fmla="*/ 30 w 53"/>
              <a:gd name="T49" fmla="*/ 78 h 100"/>
              <a:gd name="T50" fmla="*/ 21 w 53"/>
              <a:gd name="T51" fmla="*/ 74 h 100"/>
              <a:gd name="T52" fmla="*/ 21 w 53"/>
              <a:gd name="T53" fmla="*/ 65 h 100"/>
              <a:gd name="T54" fmla="*/ 32 w 53"/>
              <a:gd name="T55" fmla="*/ 65 h 100"/>
              <a:gd name="T56" fmla="*/ 24 w 53"/>
              <a:gd name="T57" fmla="*/ 70 h 100"/>
              <a:gd name="T58" fmla="*/ 30 w 53"/>
              <a:gd name="T59" fmla="*/ 81 h 100"/>
              <a:gd name="T60" fmla="*/ 30 w 53"/>
              <a:gd name="T61" fmla="*/ 87 h 100"/>
              <a:gd name="T62" fmla="*/ 21 w 53"/>
              <a:gd name="T63" fmla="*/ 83 h 100"/>
              <a:gd name="T64" fmla="*/ 30 w 53"/>
              <a:gd name="T65" fmla="*/ 96 h 100"/>
              <a:gd name="T66" fmla="*/ 21 w 53"/>
              <a:gd name="T67" fmla="*/ 92 h 100"/>
              <a:gd name="T68" fmla="*/ 33 w 53"/>
              <a:gd name="T69" fmla="*/ 92 h 100"/>
              <a:gd name="T70" fmla="*/ 44 w 53"/>
              <a:gd name="T71" fmla="*/ 81 h 100"/>
              <a:gd name="T72" fmla="*/ 44 w 53"/>
              <a:gd name="T73" fmla="*/ 87 h 100"/>
              <a:gd name="T74" fmla="*/ 34 w 53"/>
              <a:gd name="T75" fmla="*/ 83 h 100"/>
              <a:gd name="T76" fmla="*/ 34 w 53"/>
              <a:gd name="T77" fmla="*/ 74 h 100"/>
              <a:gd name="T78" fmla="*/ 47 w 53"/>
              <a:gd name="T79" fmla="*/ 74 h 100"/>
              <a:gd name="T80" fmla="*/ 37 w 53"/>
              <a:gd name="T81" fmla="*/ 78 h 100"/>
              <a:gd name="T82" fmla="*/ 44 w 53"/>
              <a:gd name="T83" fmla="*/ 96 h 100"/>
              <a:gd name="T84" fmla="*/ 35 w 53"/>
              <a:gd name="T85" fmla="*/ 92 h 100"/>
              <a:gd name="T86" fmla="*/ 47 w 53"/>
              <a:gd name="T87" fmla="*/ 92 h 100"/>
              <a:gd name="T88" fmla="*/ 37 w 53"/>
              <a:gd name="T89" fmla="*/ 68 h 100"/>
              <a:gd name="T90" fmla="*/ 45 w 53"/>
              <a:gd name="T91" fmla="*/ 69 h 100"/>
              <a:gd name="T92" fmla="*/ 6 w 53"/>
              <a:gd name="T93" fmla="*/ 60 h 100"/>
              <a:gd name="T94" fmla="*/ 6 w 53"/>
              <a:gd name="T95" fmla="*/ 4 h 100"/>
              <a:gd name="T96" fmla="*/ 50 w 53"/>
              <a:gd name="T97" fmla="*/ 57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3" h="100">
                <a:moveTo>
                  <a:pt x="47" y="6"/>
                </a:moveTo>
                <a:cubicBezTo>
                  <a:pt x="6" y="6"/>
                  <a:pt x="6" y="6"/>
                  <a:pt x="6" y="6"/>
                </a:cubicBezTo>
                <a:cubicBezTo>
                  <a:pt x="5" y="6"/>
                  <a:pt x="5" y="6"/>
                  <a:pt x="5" y="7"/>
                </a:cubicBezTo>
                <a:cubicBezTo>
                  <a:pt x="5" y="57"/>
                  <a:pt x="5" y="57"/>
                  <a:pt x="5" y="57"/>
                </a:cubicBezTo>
                <a:cubicBezTo>
                  <a:pt x="5" y="58"/>
                  <a:pt x="5" y="59"/>
                  <a:pt x="6" y="59"/>
                </a:cubicBezTo>
                <a:cubicBezTo>
                  <a:pt x="47" y="59"/>
                  <a:pt x="47" y="59"/>
                  <a:pt x="47" y="59"/>
                </a:cubicBezTo>
                <a:cubicBezTo>
                  <a:pt x="48" y="59"/>
                  <a:pt x="48" y="58"/>
                  <a:pt x="48" y="57"/>
                </a:cubicBezTo>
                <a:cubicBezTo>
                  <a:pt x="48" y="7"/>
                  <a:pt x="48" y="7"/>
                  <a:pt x="48" y="7"/>
                </a:cubicBezTo>
                <a:cubicBezTo>
                  <a:pt x="48" y="6"/>
                  <a:pt x="48" y="6"/>
                  <a:pt x="47" y="6"/>
                </a:cubicBezTo>
                <a:close/>
                <a:moveTo>
                  <a:pt x="51" y="0"/>
                </a:move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1"/>
                  <a:pt x="0" y="3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99"/>
                  <a:pt x="1" y="100"/>
                  <a:pt x="3" y="100"/>
                </a:cubicBezTo>
                <a:cubicBezTo>
                  <a:pt x="51" y="100"/>
                  <a:pt x="51" y="100"/>
                  <a:pt x="51" y="100"/>
                </a:cubicBezTo>
                <a:cubicBezTo>
                  <a:pt x="52" y="100"/>
                  <a:pt x="53" y="99"/>
                  <a:pt x="53" y="97"/>
                </a:cubicBezTo>
                <a:cubicBezTo>
                  <a:pt x="53" y="3"/>
                  <a:pt x="53" y="3"/>
                  <a:pt x="53" y="3"/>
                </a:cubicBezTo>
                <a:cubicBezTo>
                  <a:pt x="53" y="1"/>
                  <a:pt x="52" y="0"/>
                  <a:pt x="51" y="0"/>
                </a:cubicBezTo>
                <a:close/>
                <a:moveTo>
                  <a:pt x="31" y="1"/>
                </a:moveTo>
                <a:cubicBezTo>
                  <a:pt x="31" y="1"/>
                  <a:pt x="31" y="1"/>
                  <a:pt x="31" y="2"/>
                </a:cubicBezTo>
                <a:cubicBezTo>
                  <a:pt x="31" y="2"/>
                  <a:pt x="31" y="3"/>
                  <a:pt x="31" y="3"/>
                </a:cubicBezTo>
                <a:cubicBezTo>
                  <a:pt x="30" y="3"/>
                  <a:pt x="30" y="2"/>
                  <a:pt x="30" y="2"/>
                </a:cubicBezTo>
                <a:cubicBezTo>
                  <a:pt x="30" y="1"/>
                  <a:pt x="30" y="1"/>
                  <a:pt x="31" y="1"/>
                </a:cubicBezTo>
                <a:close/>
                <a:moveTo>
                  <a:pt x="28" y="1"/>
                </a:moveTo>
                <a:cubicBezTo>
                  <a:pt x="28" y="1"/>
                  <a:pt x="29" y="1"/>
                  <a:pt x="29" y="2"/>
                </a:cubicBezTo>
                <a:cubicBezTo>
                  <a:pt x="29" y="2"/>
                  <a:pt x="28" y="3"/>
                  <a:pt x="28" y="3"/>
                </a:cubicBezTo>
                <a:cubicBezTo>
                  <a:pt x="27" y="3"/>
                  <a:pt x="27" y="2"/>
                  <a:pt x="27" y="2"/>
                </a:cubicBezTo>
                <a:cubicBezTo>
                  <a:pt x="27" y="1"/>
                  <a:pt x="27" y="1"/>
                  <a:pt x="28" y="1"/>
                </a:cubicBezTo>
                <a:close/>
                <a:moveTo>
                  <a:pt x="25" y="1"/>
                </a:moveTo>
                <a:cubicBezTo>
                  <a:pt x="26" y="1"/>
                  <a:pt x="26" y="1"/>
                  <a:pt x="26" y="2"/>
                </a:cubicBezTo>
                <a:cubicBezTo>
                  <a:pt x="26" y="2"/>
                  <a:pt x="26" y="3"/>
                  <a:pt x="25" y="3"/>
                </a:cubicBezTo>
                <a:cubicBezTo>
                  <a:pt x="25" y="3"/>
                  <a:pt x="24" y="2"/>
                  <a:pt x="24" y="2"/>
                </a:cubicBezTo>
                <a:cubicBezTo>
                  <a:pt x="24" y="1"/>
                  <a:pt x="25" y="1"/>
                  <a:pt x="25" y="1"/>
                </a:cubicBezTo>
                <a:close/>
                <a:moveTo>
                  <a:pt x="23" y="1"/>
                </a:moveTo>
                <a:cubicBezTo>
                  <a:pt x="23" y="1"/>
                  <a:pt x="23" y="1"/>
                  <a:pt x="23" y="2"/>
                </a:cubicBezTo>
                <a:cubicBezTo>
                  <a:pt x="23" y="2"/>
                  <a:pt x="23" y="3"/>
                  <a:pt x="23" y="3"/>
                </a:cubicBezTo>
                <a:cubicBezTo>
                  <a:pt x="22" y="3"/>
                  <a:pt x="22" y="2"/>
                  <a:pt x="22" y="2"/>
                </a:cubicBezTo>
                <a:cubicBezTo>
                  <a:pt x="22" y="1"/>
                  <a:pt x="22" y="1"/>
                  <a:pt x="23" y="1"/>
                </a:cubicBezTo>
                <a:close/>
                <a:moveTo>
                  <a:pt x="5" y="64"/>
                </a:moveTo>
                <a:cubicBezTo>
                  <a:pt x="6" y="62"/>
                  <a:pt x="7" y="61"/>
                  <a:pt x="10" y="62"/>
                </a:cubicBezTo>
                <a:cubicBezTo>
                  <a:pt x="13" y="63"/>
                  <a:pt x="17" y="66"/>
                  <a:pt x="16" y="68"/>
                </a:cubicBezTo>
                <a:cubicBezTo>
                  <a:pt x="16" y="70"/>
                  <a:pt x="11" y="70"/>
                  <a:pt x="8" y="69"/>
                </a:cubicBezTo>
                <a:cubicBezTo>
                  <a:pt x="5" y="68"/>
                  <a:pt x="5" y="66"/>
                  <a:pt x="5" y="64"/>
                </a:cubicBezTo>
                <a:close/>
                <a:moveTo>
                  <a:pt x="19" y="74"/>
                </a:moveTo>
                <a:cubicBezTo>
                  <a:pt x="19" y="76"/>
                  <a:pt x="19" y="76"/>
                  <a:pt x="19" y="76"/>
                </a:cubicBezTo>
                <a:cubicBezTo>
                  <a:pt x="19" y="77"/>
                  <a:pt x="18" y="78"/>
                  <a:pt x="16" y="78"/>
                </a:cubicBezTo>
                <a:cubicBezTo>
                  <a:pt x="9" y="78"/>
                  <a:pt x="9" y="78"/>
                  <a:pt x="9" y="78"/>
                </a:cubicBezTo>
                <a:cubicBezTo>
                  <a:pt x="8" y="78"/>
                  <a:pt x="7" y="77"/>
                  <a:pt x="7" y="76"/>
                </a:cubicBezTo>
                <a:cubicBezTo>
                  <a:pt x="7" y="74"/>
                  <a:pt x="7" y="74"/>
                  <a:pt x="7" y="74"/>
                </a:cubicBezTo>
                <a:cubicBezTo>
                  <a:pt x="7" y="73"/>
                  <a:pt x="8" y="71"/>
                  <a:pt x="9" y="71"/>
                </a:cubicBezTo>
                <a:cubicBezTo>
                  <a:pt x="16" y="71"/>
                  <a:pt x="16" y="71"/>
                  <a:pt x="16" y="71"/>
                </a:cubicBezTo>
                <a:cubicBezTo>
                  <a:pt x="18" y="71"/>
                  <a:pt x="19" y="73"/>
                  <a:pt x="19" y="74"/>
                </a:cubicBezTo>
                <a:close/>
                <a:moveTo>
                  <a:pt x="7" y="83"/>
                </a:moveTo>
                <a:cubicBezTo>
                  <a:pt x="7" y="82"/>
                  <a:pt x="8" y="81"/>
                  <a:pt x="9" y="81"/>
                </a:cubicBezTo>
                <a:cubicBezTo>
                  <a:pt x="16" y="81"/>
                  <a:pt x="16" y="81"/>
                  <a:pt x="16" y="81"/>
                </a:cubicBezTo>
                <a:cubicBezTo>
                  <a:pt x="18" y="81"/>
                  <a:pt x="19" y="82"/>
                  <a:pt x="19" y="83"/>
                </a:cubicBezTo>
                <a:cubicBezTo>
                  <a:pt x="19" y="85"/>
                  <a:pt x="19" y="85"/>
                  <a:pt x="19" y="85"/>
                </a:cubicBezTo>
                <a:cubicBezTo>
                  <a:pt x="19" y="86"/>
                  <a:pt x="18" y="87"/>
                  <a:pt x="16" y="87"/>
                </a:cubicBezTo>
                <a:cubicBezTo>
                  <a:pt x="9" y="87"/>
                  <a:pt x="9" y="87"/>
                  <a:pt x="9" y="87"/>
                </a:cubicBezTo>
                <a:cubicBezTo>
                  <a:pt x="8" y="87"/>
                  <a:pt x="7" y="86"/>
                  <a:pt x="7" y="85"/>
                </a:cubicBezTo>
                <a:lnTo>
                  <a:pt x="7" y="83"/>
                </a:lnTo>
                <a:close/>
                <a:moveTo>
                  <a:pt x="19" y="94"/>
                </a:moveTo>
                <a:cubicBezTo>
                  <a:pt x="19" y="95"/>
                  <a:pt x="18" y="96"/>
                  <a:pt x="17" y="96"/>
                </a:cubicBezTo>
                <a:cubicBezTo>
                  <a:pt x="9" y="96"/>
                  <a:pt x="9" y="96"/>
                  <a:pt x="9" y="96"/>
                </a:cubicBezTo>
                <a:cubicBezTo>
                  <a:pt x="8" y="96"/>
                  <a:pt x="7" y="95"/>
                  <a:pt x="7" y="94"/>
                </a:cubicBezTo>
                <a:cubicBezTo>
                  <a:pt x="7" y="92"/>
                  <a:pt x="7" y="92"/>
                  <a:pt x="7" y="92"/>
                </a:cubicBezTo>
                <a:cubicBezTo>
                  <a:pt x="7" y="91"/>
                  <a:pt x="8" y="90"/>
                  <a:pt x="9" y="90"/>
                </a:cubicBezTo>
                <a:cubicBezTo>
                  <a:pt x="17" y="90"/>
                  <a:pt x="17" y="90"/>
                  <a:pt x="17" y="90"/>
                </a:cubicBezTo>
                <a:cubicBezTo>
                  <a:pt x="18" y="90"/>
                  <a:pt x="19" y="91"/>
                  <a:pt x="19" y="92"/>
                </a:cubicBezTo>
                <a:lnTo>
                  <a:pt x="19" y="94"/>
                </a:lnTo>
                <a:close/>
                <a:moveTo>
                  <a:pt x="23" y="71"/>
                </a:moveTo>
                <a:cubicBezTo>
                  <a:pt x="30" y="71"/>
                  <a:pt x="30" y="71"/>
                  <a:pt x="30" y="71"/>
                </a:cubicBezTo>
                <a:cubicBezTo>
                  <a:pt x="32" y="71"/>
                  <a:pt x="33" y="73"/>
                  <a:pt x="33" y="74"/>
                </a:cubicBezTo>
                <a:cubicBezTo>
                  <a:pt x="33" y="76"/>
                  <a:pt x="33" y="76"/>
                  <a:pt x="33" y="76"/>
                </a:cubicBezTo>
                <a:cubicBezTo>
                  <a:pt x="33" y="77"/>
                  <a:pt x="32" y="78"/>
                  <a:pt x="30" y="78"/>
                </a:cubicBezTo>
                <a:cubicBezTo>
                  <a:pt x="23" y="78"/>
                  <a:pt x="23" y="78"/>
                  <a:pt x="23" y="78"/>
                </a:cubicBezTo>
                <a:cubicBezTo>
                  <a:pt x="22" y="78"/>
                  <a:pt x="21" y="77"/>
                  <a:pt x="21" y="76"/>
                </a:cubicBezTo>
                <a:cubicBezTo>
                  <a:pt x="21" y="74"/>
                  <a:pt x="21" y="74"/>
                  <a:pt x="21" y="74"/>
                </a:cubicBezTo>
                <a:cubicBezTo>
                  <a:pt x="21" y="73"/>
                  <a:pt x="22" y="71"/>
                  <a:pt x="23" y="71"/>
                </a:cubicBezTo>
                <a:close/>
                <a:moveTo>
                  <a:pt x="21" y="67"/>
                </a:moveTo>
                <a:cubicBezTo>
                  <a:pt x="21" y="65"/>
                  <a:pt x="21" y="65"/>
                  <a:pt x="21" y="65"/>
                </a:cubicBezTo>
                <a:cubicBezTo>
                  <a:pt x="21" y="63"/>
                  <a:pt x="23" y="62"/>
                  <a:pt x="24" y="62"/>
                </a:cubicBezTo>
                <a:cubicBezTo>
                  <a:pt x="29" y="62"/>
                  <a:pt x="29" y="62"/>
                  <a:pt x="29" y="62"/>
                </a:cubicBezTo>
                <a:cubicBezTo>
                  <a:pt x="30" y="62"/>
                  <a:pt x="32" y="63"/>
                  <a:pt x="32" y="65"/>
                </a:cubicBezTo>
                <a:cubicBezTo>
                  <a:pt x="32" y="67"/>
                  <a:pt x="32" y="67"/>
                  <a:pt x="32" y="67"/>
                </a:cubicBezTo>
                <a:cubicBezTo>
                  <a:pt x="32" y="69"/>
                  <a:pt x="30" y="70"/>
                  <a:pt x="29" y="70"/>
                </a:cubicBezTo>
                <a:cubicBezTo>
                  <a:pt x="24" y="70"/>
                  <a:pt x="24" y="70"/>
                  <a:pt x="24" y="70"/>
                </a:cubicBezTo>
                <a:cubicBezTo>
                  <a:pt x="23" y="70"/>
                  <a:pt x="21" y="69"/>
                  <a:pt x="21" y="67"/>
                </a:cubicBezTo>
                <a:close/>
                <a:moveTo>
                  <a:pt x="23" y="81"/>
                </a:moveTo>
                <a:cubicBezTo>
                  <a:pt x="30" y="81"/>
                  <a:pt x="30" y="81"/>
                  <a:pt x="30" y="81"/>
                </a:cubicBezTo>
                <a:cubicBezTo>
                  <a:pt x="32" y="81"/>
                  <a:pt x="33" y="82"/>
                  <a:pt x="33" y="83"/>
                </a:cubicBezTo>
                <a:cubicBezTo>
                  <a:pt x="33" y="85"/>
                  <a:pt x="33" y="85"/>
                  <a:pt x="33" y="85"/>
                </a:cubicBezTo>
                <a:cubicBezTo>
                  <a:pt x="33" y="86"/>
                  <a:pt x="32" y="87"/>
                  <a:pt x="30" y="87"/>
                </a:cubicBezTo>
                <a:cubicBezTo>
                  <a:pt x="23" y="87"/>
                  <a:pt x="23" y="87"/>
                  <a:pt x="23" y="87"/>
                </a:cubicBezTo>
                <a:cubicBezTo>
                  <a:pt x="22" y="87"/>
                  <a:pt x="21" y="86"/>
                  <a:pt x="21" y="85"/>
                </a:cubicBezTo>
                <a:cubicBezTo>
                  <a:pt x="21" y="83"/>
                  <a:pt x="21" y="83"/>
                  <a:pt x="21" y="83"/>
                </a:cubicBezTo>
                <a:cubicBezTo>
                  <a:pt x="21" y="82"/>
                  <a:pt x="22" y="81"/>
                  <a:pt x="23" y="81"/>
                </a:cubicBezTo>
                <a:close/>
                <a:moveTo>
                  <a:pt x="33" y="94"/>
                </a:moveTo>
                <a:cubicBezTo>
                  <a:pt x="33" y="95"/>
                  <a:pt x="32" y="96"/>
                  <a:pt x="30" y="96"/>
                </a:cubicBezTo>
                <a:cubicBezTo>
                  <a:pt x="23" y="96"/>
                  <a:pt x="23" y="96"/>
                  <a:pt x="23" y="96"/>
                </a:cubicBezTo>
                <a:cubicBezTo>
                  <a:pt x="22" y="96"/>
                  <a:pt x="21" y="95"/>
                  <a:pt x="21" y="94"/>
                </a:cubicBezTo>
                <a:cubicBezTo>
                  <a:pt x="21" y="92"/>
                  <a:pt x="21" y="92"/>
                  <a:pt x="21" y="92"/>
                </a:cubicBezTo>
                <a:cubicBezTo>
                  <a:pt x="21" y="91"/>
                  <a:pt x="22" y="90"/>
                  <a:pt x="23" y="90"/>
                </a:cubicBezTo>
                <a:cubicBezTo>
                  <a:pt x="30" y="90"/>
                  <a:pt x="30" y="90"/>
                  <a:pt x="30" y="90"/>
                </a:cubicBezTo>
                <a:cubicBezTo>
                  <a:pt x="32" y="90"/>
                  <a:pt x="33" y="91"/>
                  <a:pt x="33" y="92"/>
                </a:cubicBezTo>
                <a:lnTo>
                  <a:pt x="33" y="94"/>
                </a:lnTo>
                <a:close/>
                <a:moveTo>
                  <a:pt x="37" y="81"/>
                </a:moveTo>
                <a:cubicBezTo>
                  <a:pt x="44" y="81"/>
                  <a:pt x="44" y="81"/>
                  <a:pt x="44" y="81"/>
                </a:cubicBezTo>
                <a:cubicBezTo>
                  <a:pt x="46" y="81"/>
                  <a:pt x="47" y="82"/>
                  <a:pt x="47" y="83"/>
                </a:cubicBezTo>
                <a:cubicBezTo>
                  <a:pt x="47" y="85"/>
                  <a:pt x="47" y="85"/>
                  <a:pt x="47" y="85"/>
                </a:cubicBezTo>
                <a:cubicBezTo>
                  <a:pt x="47" y="86"/>
                  <a:pt x="46" y="87"/>
                  <a:pt x="44" y="87"/>
                </a:cubicBezTo>
                <a:cubicBezTo>
                  <a:pt x="37" y="87"/>
                  <a:pt x="37" y="87"/>
                  <a:pt x="37" y="87"/>
                </a:cubicBezTo>
                <a:cubicBezTo>
                  <a:pt x="36" y="87"/>
                  <a:pt x="34" y="86"/>
                  <a:pt x="34" y="85"/>
                </a:cubicBezTo>
                <a:cubicBezTo>
                  <a:pt x="34" y="83"/>
                  <a:pt x="34" y="83"/>
                  <a:pt x="34" y="83"/>
                </a:cubicBezTo>
                <a:cubicBezTo>
                  <a:pt x="34" y="82"/>
                  <a:pt x="36" y="81"/>
                  <a:pt x="37" y="81"/>
                </a:cubicBezTo>
                <a:close/>
                <a:moveTo>
                  <a:pt x="34" y="76"/>
                </a:moveTo>
                <a:cubicBezTo>
                  <a:pt x="34" y="74"/>
                  <a:pt x="34" y="74"/>
                  <a:pt x="34" y="74"/>
                </a:cubicBezTo>
                <a:cubicBezTo>
                  <a:pt x="34" y="73"/>
                  <a:pt x="36" y="71"/>
                  <a:pt x="37" y="71"/>
                </a:cubicBezTo>
                <a:cubicBezTo>
                  <a:pt x="44" y="71"/>
                  <a:pt x="44" y="71"/>
                  <a:pt x="44" y="71"/>
                </a:cubicBezTo>
                <a:cubicBezTo>
                  <a:pt x="46" y="71"/>
                  <a:pt x="47" y="73"/>
                  <a:pt x="47" y="74"/>
                </a:cubicBezTo>
                <a:cubicBezTo>
                  <a:pt x="47" y="76"/>
                  <a:pt x="47" y="76"/>
                  <a:pt x="47" y="76"/>
                </a:cubicBezTo>
                <a:cubicBezTo>
                  <a:pt x="47" y="77"/>
                  <a:pt x="46" y="78"/>
                  <a:pt x="44" y="78"/>
                </a:cubicBezTo>
                <a:cubicBezTo>
                  <a:pt x="37" y="78"/>
                  <a:pt x="37" y="78"/>
                  <a:pt x="37" y="78"/>
                </a:cubicBezTo>
                <a:cubicBezTo>
                  <a:pt x="36" y="78"/>
                  <a:pt x="34" y="77"/>
                  <a:pt x="34" y="76"/>
                </a:cubicBezTo>
                <a:close/>
                <a:moveTo>
                  <a:pt x="47" y="94"/>
                </a:moveTo>
                <a:cubicBezTo>
                  <a:pt x="47" y="95"/>
                  <a:pt x="46" y="96"/>
                  <a:pt x="44" y="96"/>
                </a:cubicBezTo>
                <a:cubicBezTo>
                  <a:pt x="37" y="96"/>
                  <a:pt x="37" y="96"/>
                  <a:pt x="37" y="96"/>
                </a:cubicBezTo>
                <a:cubicBezTo>
                  <a:pt x="36" y="96"/>
                  <a:pt x="35" y="95"/>
                  <a:pt x="35" y="94"/>
                </a:cubicBezTo>
                <a:cubicBezTo>
                  <a:pt x="35" y="92"/>
                  <a:pt x="35" y="92"/>
                  <a:pt x="35" y="92"/>
                </a:cubicBezTo>
                <a:cubicBezTo>
                  <a:pt x="35" y="91"/>
                  <a:pt x="36" y="90"/>
                  <a:pt x="37" y="90"/>
                </a:cubicBezTo>
                <a:cubicBezTo>
                  <a:pt x="44" y="90"/>
                  <a:pt x="44" y="90"/>
                  <a:pt x="44" y="90"/>
                </a:cubicBezTo>
                <a:cubicBezTo>
                  <a:pt x="46" y="90"/>
                  <a:pt x="47" y="91"/>
                  <a:pt x="47" y="92"/>
                </a:cubicBezTo>
                <a:lnTo>
                  <a:pt x="47" y="94"/>
                </a:lnTo>
                <a:close/>
                <a:moveTo>
                  <a:pt x="45" y="69"/>
                </a:moveTo>
                <a:cubicBezTo>
                  <a:pt x="42" y="70"/>
                  <a:pt x="38" y="70"/>
                  <a:pt x="37" y="68"/>
                </a:cubicBezTo>
                <a:cubicBezTo>
                  <a:pt x="36" y="66"/>
                  <a:pt x="40" y="63"/>
                  <a:pt x="43" y="62"/>
                </a:cubicBezTo>
                <a:cubicBezTo>
                  <a:pt x="46" y="61"/>
                  <a:pt x="47" y="62"/>
                  <a:pt x="48" y="64"/>
                </a:cubicBezTo>
                <a:cubicBezTo>
                  <a:pt x="49" y="66"/>
                  <a:pt x="48" y="68"/>
                  <a:pt x="45" y="69"/>
                </a:cubicBezTo>
                <a:close/>
                <a:moveTo>
                  <a:pt x="50" y="57"/>
                </a:moveTo>
                <a:cubicBezTo>
                  <a:pt x="50" y="59"/>
                  <a:pt x="49" y="60"/>
                  <a:pt x="47" y="60"/>
                </a:cubicBezTo>
                <a:cubicBezTo>
                  <a:pt x="6" y="60"/>
                  <a:pt x="6" y="60"/>
                  <a:pt x="6" y="60"/>
                </a:cubicBezTo>
                <a:cubicBezTo>
                  <a:pt x="4" y="60"/>
                  <a:pt x="3" y="59"/>
                  <a:pt x="3" y="57"/>
                </a:cubicBezTo>
                <a:cubicBezTo>
                  <a:pt x="3" y="7"/>
                  <a:pt x="3" y="7"/>
                  <a:pt x="3" y="7"/>
                </a:cubicBezTo>
                <a:cubicBezTo>
                  <a:pt x="3" y="5"/>
                  <a:pt x="4" y="4"/>
                  <a:pt x="6" y="4"/>
                </a:cubicBezTo>
                <a:cubicBezTo>
                  <a:pt x="47" y="4"/>
                  <a:pt x="47" y="4"/>
                  <a:pt x="47" y="4"/>
                </a:cubicBezTo>
                <a:cubicBezTo>
                  <a:pt x="49" y="4"/>
                  <a:pt x="50" y="5"/>
                  <a:pt x="50" y="7"/>
                </a:cubicBezTo>
                <a:lnTo>
                  <a:pt x="50" y="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出自【趣你的PPT】(微信:qunideppt)：最优质的PPT资源库"/>
          <p:cNvSpPr txBox="1"/>
          <p:nvPr/>
        </p:nvSpPr>
        <p:spPr>
          <a:xfrm>
            <a:off x="4772334" y="1455587"/>
            <a:ext cx="27280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http://www.iconfont.cn</a:t>
            </a:r>
            <a:r>
              <a:rPr lang="en-US" altLang="zh-CN" b="1" dirty="0" smtClean="0">
                <a:solidFill>
                  <a:schemeClr val="bg1"/>
                </a:solidFill>
              </a:rPr>
              <a:t>/</a:t>
            </a:r>
          </a:p>
          <a:p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7" name="出自【趣你的PPT】(微信:qunideppt)：最优质的PPT资源库"/>
          <p:cNvSpPr txBox="1"/>
          <p:nvPr/>
        </p:nvSpPr>
        <p:spPr>
          <a:xfrm>
            <a:off x="4633386" y="438437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</a:rPr>
              <a:t>常用图标集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8" name="出自【趣你的PPT】(微信:qunideppt)：最优质的PPT资源库"/>
          <p:cNvSpPr txBox="1"/>
          <p:nvPr/>
        </p:nvSpPr>
        <p:spPr>
          <a:xfrm>
            <a:off x="4763156" y="1136440"/>
            <a:ext cx="2954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更多图标可以到这里下载：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780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>
        <a:spAutoFit/>
      </a:bodyPr>
      <a:lstStyle>
        <a:defPPr>
          <a:defRPr dirty="0">
            <a:latin typeface="Arial" panose="020B0604020202020204" pitchFamily="34" charset="0"/>
            <a:ea typeface="微软雅黑" panose="020B0503020204020204" pitchFamily="34" charset="-122"/>
            <a:sym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</a:spPr>
      <a:bodyPr rtlCol="0" anchor="ctr">
        <a:spAutoFit/>
      </a:bodyPr>
      <a:lstStyle>
        <a:defPPr algn="ctr">
          <a:defRPr dirty="0">
            <a:latin typeface="Arial" panose="020B0604020202020204" pitchFamily="34" charset="0"/>
            <a:ea typeface="微软雅黑" panose="020B0503020204020204" pitchFamily="34" charset="-122"/>
            <a:sym typeface="Arial" panose="020B0604020202020204" pitchFamily="34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2627</TotalTime>
  <Words>481</Words>
  <Application>Microsoft Office PowerPoint</Application>
  <PresentationFormat>宽屏</PresentationFormat>
  <Paragraphs>127</Paragraphs>
  <Slides>12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Gill Sans</vt:lpstr>
      <vt:lpstr>等线</vt:lpstr>
      <vt:lpstr>微软雅黑</vt:lpstr>
      <vt:lpstr>幼圆</vt:lpstr>
      <vt:lpstr>Arial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ZhuLong</cp:lastModifiedBy>
  <cp:revision>311</cp:revision>
  <dcterms:created xsi:type="dcterms:W3CDTF">2015-08-09T17:50:37Z</dcterms:created>
  <dcterms:modified xsi:type="dcterms:W3CDTF">2016-07-04T04:59:00Z</dcterms:modified>
</cp:coreProperties>
</file>

<file path=docProps/thumbnail.jpeg>
</file>